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 id="2147483678" r:id="rId2"/>
  </p:sldMasterIdLst>
  <p:notesMasterIdLst>
    <p:notesMasterId r:id="rId53"/>
  </p:notesMasterIdLst>
  <p:handoutMasterIdLst>
    <p:handoutMasterId r:id="rId54"/>
  </p:handoutMasterIdLst>
  <p:sldIdLst>
    <p:sldId id="256" r:id="rId3"/>
    <p:sldId id="258" r:id="rId4"/>
    <p:sldId id="262" r:id="rId5"/>
    <p:sldId id="261" r:id="rId6"/>
    <p:sldId id="259" r:id="rId7"/>
    <p:sldId id="263" r:id="rId8"/>
    <p:sldId id="260" r:id="rId9"/>
    <p:sldId id="265" r:id="rId10"/>
    <p:sldId id="267" r:id="rId11"/>
    <p:sldId id="278" r:id="rId12"/>
    <p:sldId id="279" r:id="rId13"/>
    <p:sldId id="285" r:id="rId14"/>
    <p:sldId id="257" r:id="rId15"/>
    <p:sldId id="266" r:id="rId16"/>
    <p:sldId id="264" r:id="rId17"/>
    <p:sldId id="268" r:id="rId18"/>
    <p:sldId id="269" r:id="rId19"/>
    <p:sldId id="272" r:id="rId20"/>
    <p:sldId id="270" r:id="rId21"/>
    <p:sldId id="271" r:id="rId22"/>
    <p:sldId id="273" r:id="rId23"/>
    <p:sldId id="274" r:id="rId24"/>
    <p:sldId id="275" r:id="rId25"/>
    <p:sldId id="276" r:id="rId26"/>
    <p:sldId id="277" r:id="rId27"/>
    <p:sldId id="280" r:id="rId28"/>
    <p:sldId id="281" r:id="rId29"/>
    <p:sldId id="282" r:id="rId30"/>
    <p:sldId id="283" r:id="rId31"/>
    <p:sldId id="284"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Lst>
  <p:sldSz cx="9144000" cy="5143500" type="screen16x9"/>
  <p:notesSz cx="6858000" cy="9144000"/>
  <p:embeddedFontLst>
    <p:embeddedFont>
      <p:font typeface="Amatic SC" panose="00000500000000000000" pitchFamily="2" charset="-79"/>
      <p:regular r:id="rId55"/>
      <p:bold r:id="rId56"/>
    </p:embeddedFont>
    <p:embeddedFont>
      <p:font typeface="Audiowide" panose="02000503000000020004" pitchFamily="2" charset="0"/>
      <p:regular r:id="rId57"/>
    </p:embeddedFont>
    <p:embeddedFont>
      <p:font typeface="Bebas Neue" panose="020B0606020202050201" pitchFamily="34" charset="0"/>
      <p:regular r:id="rId58"/>
    </p:embeddedFont>
    <p:embeddedFont>
      <p:font typeface="Calibri" panose="020F0502020204030204" pitchFamily="34" charset="0"/>
      <p:regular r:id="rId59"/>
      <p:bold r:id="rId60"/>
      <p:italic r:id="rId61"/>
      <p:boldItalic r:id="rId62"/>
    </p:embeddedFont>
    <p:embeddedFont>
      <p:font typeface="Nunito Light" pitchFamily="2" charset="0"/>
      <p:regular r:id="rId63"/>
      <p:italic r:id="rId64"/>
    </p:embeddedFont>
    <p:embeddedFont>
      <p:font typeface="Proxima Nova" panose="020B0604020202020204" charset="0"/>
      <p:regular r:id="rId65"/>
      <p:bold r:id="rId66"/>
      <p:italic r:id="rId67"/>
      <p:boldItalic r:id="rId68"/>
    </p:embeddedFont>
    <p:embeddedFont>
      <p:font typeface="PT Sans" panose="020B0503020203020204" pitchFamily="34" charset="0"/>
      <p:regular r:id="rId69"/>
      <p:bold r:id="rId70"/>
      <p:italic r:id="rId71"/>
      <p:boldItalic r:id="rId72"/>
    </p:embeddedFont>
    <p:embeddedFont>
      <p:font typeface="Red Hat Text" panose="02010303040201060303" pitchFamily="2" charset="0"/>
      <p:regular r:id="rId73"/>
      <p:bold r:id="rId74"/>
      <p:italic r:id="rId75"/>
      <p:boldItalic r:id="rId76"/>
    </p:embeddedFont>
    <p:embeddedFont>
      <p:font typeface="Red Hat Text Light" panose="02010303040201060303" pitchFamily="2" charset="0"/>
      <p:regular r:id="rId77"/>
      <p:italic r:id="rId78"/>
    </p:embeddedFont>
    <p:embeddedFont>
      <p:font typeface="Roboto Condensed Light" panose="02000000000000000000" pitchFamily="2" charset="0"/>
      <p:regular r:id="rId79"/>
      <p:italic r:id="rId80"/>
    </p:embeddedFont>
    <p:embeddedFont>
      <p:font typeface="Roboto Medium" panose="02000000000000000000" pitchFamily="2"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1D5DB"/>
    <a:srgbClr val="D55D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5B8D5D8-976B-4891-8028-0D75E8D1882A}">
  <a:tblStyle styleId="{A5B8D5D8-976B-4891-8028-0D75E8D1882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120" d="100"/>
          <a:sy n="120" d="100"/>
        </p:scale>
        <p:origin x="132" y="102"/>
      </p:cViewPr>
      <p:guideLst/>
    </p:cSldViewPr>
  </p:slideViewPr>
  <p:notesTextViewPr>
    <p:cViewPr>
      <p:scale>
        <a:sx n="1" d="1"/>
        <a:sy n="1" d="1"/>
      </p:scale>
      <p:origin x="0" y="0"/>
    </p:cViewPr>
  </p:notesTextViewPr>
  <p:notesViewPr>
    <p:cSldViewPr snapToGrid="0">
      <p:cViewPr varScale="1">
        <p:scale>
          <a:sx n="69" d="100"/>
          <a:sy n="69" d="100"/>
        </p:scale>
        <p:origin x="2784"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font" Target="fonts/font1.fntdata"/><Relationship Id="rId63" Type="http://schemas.openxmlformats.org/officeDocument/2006/relationships/font" Target="fonts/font9.fntdata"/><Relationship Id="rId68" Type="http://schemas.openxmlformats.org/officeDocument/2006/relationships/font" Target="fonts/font14.fntdata"/><Relationship Id="rId76" Type="http://schemas.openxmlformats.org/officeDocument/2006/relationships/font" Target="fonts/font22.fntdata"/><Relationship Id="rId84" Type="http://schemas.openxmlformats.org/officeDocument/2006/relationships/font" Target="fonts/font30.fntdata"/><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font" Target="fonts/font4.fntdata"/><Relationship Id="rId66" Type="http://schemas.openxmlformats.org/officeDocument/2006/relationships/font" Target="fonts/font12.fntdata"/><Relationship Id="rId74" Type="http://schemas.openxmlformats.org/officeDocument/2006/relationships/font" Target="fonts/font20.fntdata"/><Relationship Id="rId79" Type="http://schemas.openxmlformats.org/officeDocument/2006/relationships/font" Target="fonts/font25.fntdata"/><Relationship Id="rId87"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7.fntdata"/><Relationship Id="rId82" Type="http://schemas.openxmlformats.org/officeDocument/2006/relationships/font" Target="fonts/font28.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font" Target="fonts/font26.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handoutMaster" Target="handoutMasters/handout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font" Target="fonts/font29.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font" Target="fonts/font27.fntdata"/><Relationship Id="rId86"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7C0E88D-FC12-72EF-05D7-06C8229BA4E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A81AA53-CA8F-AE25-C5E9-CDE23617795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C4726E-E187-4463-A3AC-D7CF8BA04C4C}" type="datetimeFigureOut">
              <a:rPr lang="en-US" smtClean="0"/>
              <a:t>17-Sep-23</a:t>
            </a:fld>
            <a:endParaRPr lang="en-US"/>
          </a:p>
        </p:txBody>
      </p:sp>
      <p:sp>
        <p:nvSpPr>
          <p:cNvPr id="4" name="Footer Placeholder 3">
            <a:extLst>
              <a:ext uri="{FF2B5EF4-FFF2-40B4-BE49-F238E27FC236}">
                <a16:creationId xmlns:a16="http://schemas.microsoft.com/office/drawing/2014/main" id="{43798730-8D08-58D5-1A7E-727E2E2D03A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7770ABA-FAC6-0E75-CDC0-3F03184C07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88A9D16-1AB8-4185-BFDA-BCD17D0B9DD7}" type="slidenum">
              <a:rPr lang="en-US" smtClean="0"/>
              <a:t>‹#›</a:t>
            </a:fld>
            <a:endParaRPr lang="en-US"/>
          </a:p>
        </p:txBody>
      </p:sp>
    </p:spTree>
    <p:extLst>
      <p:ext uri="{BB962C8B-B14F-4D97-AF65-F5344CB8AC3E}">
        <p14:creationId xmlns:p14="http://schemas.microsoft.com/office/powerpoint/2010/main" val="16370715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g128c0204154_0_7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g128c0204154_0_7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
        <p:cNvGrpSpPr/>
        <p:nvPr/>
      </p:nvGrpSpPr>
      <p:grpSpPr>
        <a:xfrm>
          <a:off x="0" y="0"/>
          <a:ext cx="0" cy="0"/>
          <a:chOff x="0" y="0"/>
          <a:chExt cx="0" cy="0"/>
        </a:xfrm>
      </p:grpSpPr>
      <p:sp>
        <p:nvSpPr>
          <p:cNvPr id="1184" name="Google Shape;1184;g12a5f6adf80_0_10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5" name="Google Shape;1185;g12a5f6adf80_0_1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12a5f6adf80_0_10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12a5f6adf80_0_1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9"/>
        <p:cNvGrpSpPr/>
        <p:nvPr/>
      </p:nvGrpSpPr>
      <p:grpSpPr>
        <a:xfrm>
          <a:off x="0" y="0"/>
          <a:ext cx="0" cy="0"/>
          <a:chOff x="0" y="0"/>
          <a:chExt cx="0" cy="0"/>
        </a:xfrm>
      </p:grpSpPr>
      <p:sp>
        <p:nvSpPr>
          <p:cNvPr id="1410" name="Google Shape;1410;g12a6bd8e7e2_0_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1" name="Google Shape;1411;g12a6bd8e7e2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12a4f1edb18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12a4f1edb18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28c0204154_0_1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28c0204154_0_1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12a5f6adf80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12a5f6adf80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
        <p:cNvGrpSpPr/>
        <p:nvPr/>
      </p:nvGrpSpPr>
      <p:grpSpPr>
        <a:xfrm>
          <a:off x="0" y="0"/>
          <a:ext cx="0" cy="0"/>
          <a:chOff x="0" y="0"/>
          <a:chExt cx="0" cy="0"/>
        </a:xfrm>
      </p:grpSpPr>
      <p:sp>
        <p:nvSpPr>
          <p:cNvPr id="832" name="Google Shape;832;g12a5f6adf80_0_3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3" name="Google Shape;833;g12a5f6adf80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g12a5f6adf80_0_4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4" name="Google Shape;854;g12a5f6adf80_0_4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12a6bd8e7e2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12a6bd8e7e2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12a5f6adf80_0_6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12a5f6adf80_0_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12a4f1edb18_1_2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12a4f1edb18_1_2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0"/>
        <p:cNvGrpSpPr/>
        <p:nvPr/>
      </p:nvGrpSpPr>
      <p:grpSpPr>
        <a:xfrm>
          <a:off x="0" y="0"/>
          <a:ext cx="0" cy="0"/>
          <a:chOff x="0" y="0"/>
          <a:chExt cx="0" cy="0"/>
        </a:xfrm>
      </p:grpSpPr>
      <p:sp>
        <p:nvSpPr>
          <p:cNvPr id="901" name="Google Shape;901;g12a5f6adf80_0_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2" name="Google Shape;902;g12a5f6adf80_0_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12a5f6adf80_0_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0" name="Google Shape;1000;g12a5f6adf80_0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128c0204154_0_15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128c0204154_0_15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12a5f6adf80_0_7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12a5f6adf80_0_7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12a5f6adf80_0_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 name="Google Shape;1146;g12a5f6adf80_0_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0"/>
        <p:cNvGrpSpPr/>
        <p:nvPr/>
      </p:nvGrpSpPr>
      <p:grpSpPr>
        <a:xfrm>
          <a:off x="0" y="0"/>
          <a:ext cx="0" cy="0"/>
          <a:chOff x="0" y="0"/>
          <a:chExt cx="0" cy="0"/>
        </a:xfrm>
      </p:grpSpPr>
      <p:sp>
        <p:nvSpPr>
          <p:cNvPr id="1161" name="Google Shape;1161;g12a5f6adf80_0_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2" name="Google Shape;1162;g12a5f6adf80_0_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8"/>
        <p:cNvGrpSpPr/>
        <p:nvPr/>
      </p:nvGrpSpPr>
      <p:grpSpPr>
        <a:xfrm>
          <a:off x="0" y="0"/>
          <a:ext cx="0" cy="0"/>
          <a:chOff x="0" y="0"/>
          <a:chExt cx="0" cy="0"/>
        </a:xfrm>
      </p:grpSpPr>
      <p:sp>
        <p:nvSpPr>
          <p:cNvPr id="1229" name="Google Shape;1229;g12a6bd8e7e2_0_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0" name="Google Shape;1230;g12a6bd8e7e2_0_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
        <p:cNvGrpSpPr/>
        <p:nvPr/>
      </p:nvGrpSpPr>
      <p:grpSpPr>
        <a:xfrm>
          <a:off x="0" y="0"/>
          <a:ext cx="0" cy="0"/>
          <a:chOff x="0" y="0"/>
          <a:chExt cx="0" cy="0"/>
        </a:xfrm>
      </p:grpSpPr>
      <p:sp>
        <p:nvSpPr>
          <p:cNvPr id="1246" name="Google Shape;1246;g12a6bd8e7e2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2a6bd8e7e2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
        <p:cNvGrpSpPr/>
        <p:nvPr/>
      </p:nvGrpSpPr>
      <p:grpSpPr>
        <a:xfrm>
          <a:off x="0" y="0"/>
          <a:ext cx="0" cy="0"/>
          <a:chOff x="0" y="0"/>
          <a:chExt cx="0" cy="0"/>
        </a:xfrm>
      </p:grpSpPr>
      <p:sp>
        <p:nvSpPr>
          <p:cNvPr id="1273" name="Google Shape;1273;g12a6bd8e7e2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4" name="Google Shape;1274;g12a6bd8e7e2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8"/>
        <p:cNvGrpSpPr/>
        <p:nvPr/>
      </p:nvGrpSpPr>
      <p:grpSpPr>
        <a:xfrm>
          <a:off x="0" y="0"/>
          <a:ext cx="0" cy="0"/>
          <a:chOff x="0" y="0"/>
          <a:chExt cx="0" cy="0"/>
        </a:xfrm>
      </p:grpSpPr>
      <p:sp>
        <p:nvSpPr>
          <p:cNvPr id="1389" name="Google Shape;1389;g12a4f1edb18_1_3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0" name="Google Shape;1390;g12a4f1edb18_1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0"/>
        <p:cNvGrpSpPr/>
        <p:nvPr/>
      </p:nvGrpSpPr>
      <p:grpSpPr>
        <a:xfrm>
          <a:off x="0" y="0"/>
          <a:ext cx="0" cy="0"/>
          <a:chOff x="0" y="0"/>
          <a:chExt cx="0" cy="0"/>
        </a:xfrm>
      </p:grpSpPr>
      <p:sp>
        <p:nvSpPr>
          <p:cNvPr id="681" name="Google Shape;681;g12a5f6adf80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2" name="Google Shape;682;g12a5f6adf80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12a6bd8e7e2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12a6bd8e7e2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3"/>
        <p:cNvGrpSpPr/>
        <p:nvPr/>
      </p:nvGrpSpPr>
      <p:grpSpPr>
        <a:xfrm>
          <a:off x="0" y="0"/>
          <a:ext cx="0" cy="0"/>
          <a:chOff x="0" y="0"/>
          <a:chExt cx="0" cy="0"/>
        </a:xfrm>
      </p:grpSpPr>
      <p:sp>
        <p:nvSpPr>
          <p:cNvPr id="1464" name="Google Shape;1464;g12a6bd8e7e2_0_5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5" name="Google Shape;1465;g12a6bd8e7e2_0_5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3"/>
        <p:cNvGrpSpPr/>
        <p:nvPr/>
      </p:nvGrpSpPr>
      <p:grpSpPr>
        <a:xfrm>
          <a:off x="0" y="0"/>
          <a:ext cx="0" cy="0"/>
          <a:chOff x="0" y="0"/>
          <a:chExt cx="0" cy="0"/>
        </a:xfrm>
      </p:grpSpPr>
      <p:sp>
        <p:nvSpPr>
          <p:cNvPr id="1504" name="Google Shape;1504;g12a6bd8e7e2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5" name="Google Shape;1505;g12a6bd8e7e2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0"/>
        <p:cNvGrpSpPr/>
        <p:nvPr/>
      </p:nvGrpSpPr>
      <p:grpSpPr>
        <a:xfrm>
          <a:off x="0" y="0"/>
          <a:ext cx="0" cy="0"/>
          <a:chOff x="0" y="0"/>
          <a:chExt cx="0" cy="0"/>
        </a:xfrm>
      </p:grpSpPr>
      <p:sp>
        <p:nvSpPr>
          <p:cNvPr id="1511" name="Google Shape;1511;g12a6bd8e7e2_0_146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2" name="Google Shape;1512;g12a6bd8e7e2_0_14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7"/>
        <p:cNvGrpSpPr/>
        <p:nvPr/>
      </p:nvGrpSpPr>
      <p:grpSpPr>
        <a:xfrm>
          <a:off x="0" y="0"/>
          <a:ext cx="0" cy="0"/>
          <a:chOff x="0" y="0"/>
          <a:chExt cx="0" cy="0"/>
        </a:xfrm>
      </p:grpSpPr>
      <p:sp>
        <p:nvSpPr>
          <p:cNvPr id="1518" name="Google Shape;1518;g12a6bd8e7e2_0_14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9" name="Google Shape;1519;g12a6bd8e7e2_0_14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12a6bd8e7e2_0_14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12a6bd8e7e2_0_14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5"/>
        <p:cNvGrpSpPr/>
        <p:nvPr/>
      </p:nvGrpSpPr>
      <p:grpSpPr>
        <a:xfrm>
          <a:off x="0" y="0"/>
          <a:ext cx="0" cy="0"/>
          <a:chOff x="0" y="0"/>
          <a:chExt cx="0" cy="0"/>
        </a:xfrm>
      </p:grpSpPr>
      <p:sp>
        <p:nvSpPr>
          <p:cNvPr id="1546" name="Google Shape;1546;g12a6bd8e7e2_0_146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7" name="Google Shape;1547;g12a6bd8e7e2_0_146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1"/>
        <p:cNvGrpSpPr/>
        <p:nvPr/>
      </p:nvGrpSpPr>
      <p:grpSpPr>
        <a:xfrm>
          <a:off x="0" y="0"/>
          <a:ext cx="0" cy="0"/>
          <a:chOff x="0" y="0"/>
          <a:chExt cx="0" cy="0"/>
        </a:xfrm>
      </p:grpSpPr>
      <p:sp>
        <p:nvSpPr>
          <p:cNvPr id="1562" name="Google Shape;1562;g12a6bd8e7e2_0_146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3" name="Google Shape;1563;g12a6bd8e7e2_0_14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8"/>
        <p:cNvGrpSpPr/>
        <p:nvPr/>
      </p:nvGrpSpPr>
      <p:grpSpPr>
        <a:xfrm>
          <a:off x="0" y="0"/>
          <a:ext cx="0" cy="0"/>
          <a:chOff x="0" y="0"/>
          <a:chExt cx="0" cy="0"/>
        </a:xfrm>
      </p:grpSpPr>
      <p:sp>
        <p:nvSpPr>
          <p:cNvPr id="1899" name="Google Shape;1899;g12a6bd8e7e2_0_150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0" name="Google Shape;1900;g12a6bd8e7e2_0_150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2"/>
        <p:cNvGrpSpPr/>
        <p:nvPr/>
      </p:nvGrpSpPr>
      <p:grpSpPr>
        <a:xfrm>
          <a:off x="0" y="0"/>
          <a:ext cx="0" cy="0"/>
          <a:chOff x="0" y="0"/>
          <a:chExt cx="0" cy="0"/>
        </a:xfrm>
      </p:grpSpPr>
      <p:sp>
        <p:nvSpPr>
          <p:cNvPr id="7813" name="Google Shape;7813;g12a6bd8e7e2_0_209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4" name="Google Shape;7814;g12a6bd8e7e2_0_20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2a4f1edb18_1_2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2a4f1edb18_1_2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9"/>
        <p:cNvGrpSpPr/>
        <p:nvPr/>
      </p:nvGrpSpPr>
      <p:grpSpPr>
        <a:xfrm>
          <a:off x="0" y="0"/>
          <a:ext cx="0" cy="0"/>
          <a:chOff x="0" y="0"/>
          <a:chExt cx="0" cy="0"/>
        </a:xfrm>
      </p:grpSpPr>
      <p:sp>
        <p:nvSpPr>
          <p:cNvPr id="8240" name="Google Shape;8240;g12a6bd8e7e2_0_213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1" name="Google Shape;8241;g12a6bd8e7e2_0_21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02"/>
        <p:cNvGrpSpPr/>
        <p:nvPr/>
      </p:nvGrpSpPr>
      <p:grpSpPr>
        <a:xfrm>
          <a:off x="0" y="0"/>
          <a:ext cx="0" cy="0"/>
          <a:chOff x="0" y="0"/>
          <a:chExt cx="0" cy="0"/>
        </a:xfrm>
      </p:grpSpPr>
      <p:sp>
        <p:nvSpPr>
          <p:cNvPr id="8403" name="Google Shape;8403;g12a6bd8e7e2_0_215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04" name="Google Shape;8404;g12a6bd8e7e2_0_21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4"/>
        <p:cNvGrpSpPr/>
        <p:nvPr/>
      </p:nvGrpSpPr>
      <p:grpSpPr>
        <a:xfrm>
          <a:off x="0" y="0"/>
          <a:ext cx="0" cy="0"/>
          <a:chOff x="0" y="0"/>
          <a:chExt cx="0" cy="0"/>
        </a:xfrm>
      </p:grpSpPr>
      <p:sp>
        <p:nvSpPr>
          <p:cNvPr id="8805" name="Google Shape;8805;g12a6bd8e7e2_0_21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6" name="Google Shape;8806;g12a6bd8e7e2_0_21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75"/>
        <p:cNvGrpSpPr/>
        <p:nvPr/>
      </p:nvGrpSpPr>
      <p:grpSpPr>
        <a:xfrm>
          <a:off x="0" y="0"/>
          <a:ext cx="0" cy="0"/>
          <a:chOff x="0" y="0"/>
          <a:chExt cx="0" cy="0"/>
        </a:xfrm>
      </p:grpSpPr>
      <p:sp>
        <p:nvSpPr>
          <p:cNvPr id="9176" name="Google Shape;9176;g12a6bd8e7e2_0_222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7" name="Google Shape;9177;g12a6bd8e7e2_0_22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2"/>
        <p:cNvGrpSpPr/>
        <p:nvPr/>
      </p:nvGrpSpPr>
      <p:grpSpPr>
        <a:xfrm>
          <a:off x="0" y="0"/>
          <a:ext cx="0" cy="0"/>
          <a:chOff x="0" y="0"/>
          <a:chExt cx="0" cy="0"/>
        </a:xfrm>
      </p:grpSpPr>
      <p:sp>
        <p:nvSpPr>
          <p:cNvPr id="9553" name="Google Shape;9553;g12a6bd8e7e2_0_226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4" name="Google Shape;9554;g12a6bd8e7e2_0_22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3"/>
        <p:cNvGrpSpPr/>
        <p:nvPr/>
      </p:nvGrpSpPr>
      <p:grpSpPr>
        <a:xfrm>
          <a:off x="0" y="0"/>
          <a:ext cx="0" cy="0"/>
          <a:chOff x="0" y="0"/>
          <a:chExt cx="0" cy="0"/>
        </a:xfrm>
      </p:grpSpPr>
      <p:sp>
        <p:nvSpPr>
          <p:cNvPr id="9984" name="Google Shape;9984;g12a6bd8e7e2_0_230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5" name="Google Shape;9985;g12a6bd8e7e2_0_230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6"/>
        <p:cNvGrpSpPr/>
        <p:nvPr/>
      </p:nvGrpSpPr>
      <p:grpSpPr>
        <a:xfrm>
          <a:off x="0" y="0"/>
          <a:ext cx="0" cy="0"/>
          <a:chOff x="0" y="0"/>
          <a:chExt cx="0" cy="0"/>
        </a:xfrm>
      </p:grpSpPr>
      <p:sp>
        <p:nvSpPr>
          <p:cNvPr id="10777" name="Google Shape;10777;g12a6bd8e7e2_0_238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8" name="Google Shape;10778;g12a6bd8e7e2_0_238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7"/>
        <p:cNvGrpSpPr/>
        <p:nvPr/>
      </p:nvGrpSpPr>
      <p:grpSpPr>
        <a:xfrm>
          <a:off x="0" y="0"/>
          <a:ext cx="0" cy="0"/>
          <a:chOff x="0" y="0"/>
          <a:chExt cx="0" cy="0"/>
        </a:xfrm>
      </p:grpSpPr>
      <p:sp>
        <p:nvSpPr>
          <p:cNvPr id="11518" name="Google Shape;11518;g12a6bd8e7e2_0_246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19" name="Google Shape;11519;g12a6bd8e7e2_0_24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10"/>
        <p:cNvGrpSpPr/>
        <p:nvPr/>
      </p:nvGrpSpPr>
      <p:grpSpPr>
        <a:xfrm>
          <a:off x="0" y="0"/>
          <a:ext cx="0" cy="0"/>
          <a:chOff x="0" y="0"/>
          <a:chExt cx="0" cy="0"/>
        </a:xfrm>
      </p:grpSpPr>
      <p:sp>
        <p:nvSpPr>
          <p:cNvPr id="12211" name="Google Shape;12211;g12a6bd8e7e2_0_25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12" name="Google Shape;12212;g12a6bd8e7e2_0_25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12"/>
        <p:cNvGrpSpPr/>
        <p:nvPr/>
      </p:nvGrpSpPr>
      <p:grpSpPr>
        <a:xfrm>
          <a:off x="0" y="0"/>
          <a:ext cx="0" cy="0"/>
          <a:chOff x="0" y="0"/>
          <a:chExt cx="0" cy="0"/>
        </a:xfrm>
      </p:grpSpPr>
      <p:sp>
        <p:nvSpPr>
          <p:cNvPr id="12513" name="Google Shape;12513;g12a6bd8e7e2_0_256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4" name="Google Shape;12514;g12a6bd8e7e2_0_256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2a4f1edb18_1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2a4f1edb18_1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2"/>
        <p:cNvGrpSpPr/>
        <p:nvPr/>
      </p:nvGrpSpPr>
      <p:grpSpPr>
        <a:xfrm>
          <a:off x="0" y="0"/>
          <a:ext cx="0" cy="0"/>
          <a:chOff x="0" y="0"/>
          <a:chExt cx="0" cy="0"/>
        </a:xfrm>
      </p:grpSpPr>
      <p:sp>
        <p:nvSpPr>
          <p:cNvPr id="13153" name="Google Shape;13153;g12a6bd8e7e2_0_282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54" name="Google Shape;13154;g12a6bd8e7e2_0_28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12a4f1edb18_1_5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12a4f1edb18_1_5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2a4f1edb18_1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2a4f1edb18_1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12a5f6adf80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3" name="Google Shape;753;g12a5f6adf80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12a5f6adf80_0_2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6" name="Google Shape;816;g12a5f6adf80_0_2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accent2"/>
            </a:gs>
            <a:gs pos="100000">
              <a:schemeClr val="accent3"/>
            </a:gs>
          </a:gsLst>
          <a:path path="circle">
            <a:fillToRect l="50000" t="50000" r="50000" b="50000"/>
          </a:path>
          <a:tileRect/>
        </a:gra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3225" y="709525"/>
            <a:ext cx="5049300" cy="1850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4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123975"/>
            <a:ext cx="2599500" cy="682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600">
                <a:latin typeface="Red Hat Text"/>
                <a:ea typeface="Red Hat Text"/>
                <a:cs typeface="Red Hat Text"/>
                <a:sym typeface="Red Hat Tex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046188" y="3609034"/>
            <a:ext cx="848014" cy="1516833"/>
            <a:chOff x="200900" y="2389050"/>
            <a:chExt cx="1072350" cy="1918100"/>
          </a:xfrm>
        </p:grpSpPr>
        <p:sp>
          <p:nvSpPr>
            <p:cNvPr id="13" name="Google Shape;13;p2"/>
            <p:cNvSpPr/>
            <p:nvPr/>
          </p:nvSpPr>
          <p:spPr>
            <a:xfrm>
              <a:off x="251950" y="2821700"/>
              <a:ext cx="975525" cy="1485450"/>
            </a:xfrm>
            <a:custGeom>
              <a:avLst/>
              <a:gdLst/>
              <a:ahLst/>
              <a:cxnLst/>
              <a:rect l="l" t="t" r="r" b="b"/>
              <a:pathLst>
                <a:path w="39021" h="59418" fill="none" extrusionOk="0">
                  <a:moveTo>
                    <a:pt x="77" y="1"/>
                  </a:moveTo>
                  <a:lnTo>
                    <a:pt x="77" y="46386"/>
                  </a:lnTo>
                  <a:lnTo>
                    <a:pt x="96" y="46386"/>
                  </a:lnTo>
                  <a:cubicBezTo>
                    <a:pt x="0" y="49458"/>
                    <a:pt x="1870" y="52529"/>
                    <a:pt x="5763" y="54857"/>
                  </a:cubicBezTo>
                  <a:cubicBezTo>
                    <a:pt x="13319" y="59418"/>
                    <a:pt x="25702" y="59418"/>
                    <a:pt x="33258" y="54857"/>
                  </a:cubicBezTo>
                  <a:cubicBezTo>
                    <a:pt x="37131" y="52529"/>
                    <a:pt x="39020" y="49458"/>
                    <a:pt x="38925" y="46386"/>
                  </a:cubicBezTo>
                  <a:lnTo>
                    <a:pt x="38925" y="46386"/>
                  </a:lnTo>
                  <a:lnTo>
                    <a:pt x="38925" y="43199"/>
                  </a:lnTo>
                  <a:lnTo>
                    <a:pt x="38886" y="77"/>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46700" y="2698650"/>
              <a:ext cx="980775" cy="391650"/>
            </a:xfrm>
            <a:custGeom>
              <a:avLst/>
              <a:gdLst/>
              <a:ahLst/>
              <a:cxnLst/>
              <a:rect l="l" t="t" r="r" b="b"/>
              <a:pathLst>
                <a:path w="39231" h="15666" fill="none" extrusionOk="0">
                  <a:moveTo>
                    <a:pt x="77" y="0"/>
                  </a:moveTo>
                  <a:lnTo>
                    <a:pt x="77" y="3072"/>
                  </a:lnTo>
                  <a:lnTo>
                    <a:pt x="96" y="3072"/>
                  </a:lnTo>
                  <a:cubicBezTo>
                    <a:pt x="0" y="6049"/>
                    <a:pt x="1889" y="9025"/>
                    <a:pt x="5782" y="11277"/>
                  </a:cubicBezTo>
                  <a:cubicBezTo>
                    <a:pt x="13395" y="15665"/>
                    <a:pt x="25835" y="15665"/>
                    <a:pt x="33449" y="11277"/>
                  </a:cubicBezTo>
                  <a:cubicBezTo>
                    <a:pt x="37341" y="9025"/>
                    <a:pt x="39230" y="6049"/>
                    <a:pt x="39135" y="3072"/>
                  </a:cubicBezTo>
                  <a:lnTo>
                    <a:pt x="39154" y="3072"/>
                  </a:lnTo>
                  <a:lnTo>
                    <a:pt x="39154" y="0"/>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00900" y="2389050"/>
              <a:ext cx="1072350" cy="619675"/>
            </a:xfrm>
            <a:custGeom>
              <a:avLst/>
              <a:gdLst/>
              <a:ahLst/>
              <a:cxnLst/>
              <a:rect l="l" t="t" r="r" b="b"/>
              <a:pathLst>
                <a:path w="42894" h="24787" fill="none" extrusionOk="0">
                  <a:moveTo>
                    <a:pt x="35281" y="4409"/>
                  </a:moveTo>
                  <a:cubicBezTo>
                    <a:pt x="27667" y="1"/>
                    <a:pt x="15227" y="1"/>
                    <a:pt x="7614" y="4409"/>
                  </a:cubicBezTo>
                  <a:cubicBezTo>
                    <a:pt x="1" y="8797"/>
                    <a:pt x="1" y="15971"/>
                    <a:pt x="7614" y="20379"/>
                  </a:cubicBezTo>
                  <a:cubicBezTo>
                    <a:pt x="15227" y="24787"/>
                    <a:pt x="27667" y="24767"/>
                    <a:pt x="35281" y="20379"/>
                  </a:cubicBezTo>
                  <a:cubicBezTo>
                    <a:pt x="42894" y="15990"/>
                    <a:pt x="42894" y="8797"/>
                    <a:pt x="35281" y="4409"/>
                  </a:cubicBezTo>
                  <a:close/>
                  <a:moveTo>
                    <a:pt x="33411" y="19005"/>
                  </a:moveTo>
                  <a:cubicBezTo>
                    <a:pt x="26885" y="22630"/>
                    <a:pt x="16200" y="22630"/>
                    <a:pt x="9655" y="19005"/>
                  </a:cubicBezTo>
                  <a:cubicBezTo>
                    <a:pt x="3130" y="15361"/>
                    <a:pt x="3130" y="9408"/>
                    <a:pt x="9655" y="5782"/>
                  </a:cubicBezTo>
                  <a:cubicBezTo>
                    <a:pt x="16200" y="2138"/>
                    <a:pt x="26885" y="2138"/>
                    <a:pt x="33411" y="5782"/>
                  </a:cubicBezTo>
                  <a:cubicBezTo>
                    <a:pt x="39955" y="9408"/>
                    <a:pt x="39955" y="15380"/>
                    <a:pt x="33411" y="19005"/>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442750" y="2564600"/>
              <a:ext cx="606775" cy="239975"/>
            </a:xfrm>
            <a:custGeom>
              <a:avLst/>
              <a:gdLst/>
              <a:ahLst/>
              <a:cxnLst/>
              <a:rect l="l" t="t" r="r" b="b"/>
              <a:pathLst>
                <a:path w="24271" h="9599" fill="none" extrusionOk="0">
                  <a:moveTo>
                    <a:pt x="1" y="5496"/>
                  </a:moveTo>
                  <a:lnTo>
                    <a:pt x="1" y="3931"/>
                  </a:lnTo>
                  <a:lnTo>
                    <a:pt x="1184" y="3931"/>
                  </a:lnTo>
                  <a:cubicBezTo>
                    <a:pt x="1260" y="3683"/>
                    <a:pt x="1336" y="3435"/>
                    <a:pt x="1451" y="3187"/>
                  </a:cubicBezTo>
                  <a:cubicBezTo>
                    <a:pt x="1565" y="2939"/>
                    <a:pt x="1718" y="2691"/>
                    <a:pt x="1890" y="2462"/>
                  </a:cubicBezTo>
                  <a:cubicBezTo>
                    <a:pt x="2061" y="2214"/>
                    <a:pt x="2271" y="1985"/>
                    <a:pt x="2481" y="1775"/>
                  </a:cubicBezTo>
                  <a:cubicBezTo>
                    <a:pt x="2729" y="1546"/>
                    <a:pt x="2996" y="1336"/>
                    <a:pt x="3282" y="1165"/>
                  </a:cubicBezTo>
                  <a:cubicBezTo>
                    <a:pt x="3588" y="974"/>
                    <a:pt x="3931" y="802"/>
                    <a:pt x="4275" y="668"/>
                  </a:cubicBezTo>
                  <a:cubicBezTo>
                    <a:pt x="4675" y="516"/>
                    <a:pt x="5076" y="420"/>
                    <a:pt x="5496" y="344"/>
                  </a:cubicBezTo>
                  <a:cubicBezTo>
                    <a:pt x="5973" y="268"/>
                    <a:pt x="6450" y="230"/>
                    <a:pt x="6946" y="230"/>
                  </a:cubicBezTo>
                  <a:cubicBezTo>
                    <a:pt x="7614" y="210"/>
                    <a:pt x="8301" y="363"/>
                    <a:pt x="8911" y="687"/>
                  </a:cubicBezTo>
                  <a:cubicBezTo>
                    <a:pt x="9445" y="993"/>
                    <a:pt x="9713" y="1355"/>
                    <a:pt x="9713" y="1794"/>
                  </a:cubicBezTo>
                  <a:cubicBezTo>
                    <a:pt x="9713" y="2214"/>
                    <a:pt x="9445" y="2596"/>
                    <a:pt x="8911" y="2901"/>
                  </a:cubicBezTo>
                  <a:cubicBezTo>
                    <a:pt x="8301" y="3206"/>
                    <a:pt x="7614" y="3359"/>
                    <a:pt x="6946" y="3340"/>
                  </a:cubicBezTo>
                  <a:cubicBezTo>
                    <a:pt x="6450" y="3340"/>
                    <a:pt x="5973" y="3263"/>
                    <a:pt x="5515" y="3130"/>
                  </a:cubicBezTo>
                  <a:cubicBezTo>
                    <a:pt x="5152" y="3015"/>
                    <a:pt x="4809" y="2805"/>
                    <a:pt x="4504" y="2538"/>
                  </a:cubicBezTo>
                  <a:cubicBezTo>
                    <a:pt x="4122" y="2901"/>
                    <a:pt x="3893" y="3397"/>
                    <a:pt x="3855" y="3931"/>
                  </a:cubicBezTo>
                  <a:lnTo>
                    <a:pt x="10170" y="3931"/>
                  </a:lnTo>
                  <a:cubicBezTo>
                    <a:pt x="10228" y="3836"/>
                    <a:pt x="10304" y="3702"/>
                    <a:pt x="10419" y="3530"/>
                  </a:cubicBezTo>
                  <a:lnTo>
                    <a:pt x="10915" y="2805"/>
                  </a:lnTo>
                  <a:cubicBezTo>
                    <a:pt x="11029" y="2634"/>
                    <a:pt x="11201" y="2405"/>
                    <a:pt x="11449" y="2119"/>
                  </a:cubicBezTo>
                  <a:cubicBezTo>
                    <a:pt x="11640" y="1870"/>
                    <a:pt x="11869" y="1642"/>
                    <a:pt x="12117" y="1432"/>
                  </a:cubicBezTo>
                  <a:cubicBezTo>
                    <a:pt x="12365" y="1241"/>
                    <a:pt x="12632" y="1050"/>
                    <a:pt x="12899" y="878"/>
                  </a:cubicBezTo>
                  <a:cubicBezTo>
                    <a:pt x="13204" y="687"/>
                    <a:pt x="13548" y="516"/>
                    <a:pt x="13891" y="401"/>
                  </a:cubicBezTo>
                  <a:cubicBezTo>
                    <a:pt x="14292" y="287"/>
                    <a:pt x="14712" y="191"/>
                    <a:pt x="15112" y="134"/>
                  </a:cubicBezTo>
                  <a:cubicBezTo>
                    <a:pt x="15628" y="58"/>
                    <a:pt x="16124" y="20"/>
                    <a:pt x="16639" y="20"/>
                  </a:cubicBezTo>
                  <a:cubicBezTo>
                    <a:pt x="17459" y="1"/>
                    <a:pt x="18261" y="96"/>
                    <a:pt x="19043" y="306"/>
                  </a:cubicBezTo>
                  <a:cubicBezTo>
                    <a:pt x="19730" y="459"/>
                    <a:pt x="20398" y="726"/>
                    <a:pt x="21008" y="1088"/>
                  </a:cubicBezTo>
                  <a:cubicBezTo>
                    <a:pt x="21542" y="1413"/>
                    <a:pt x="22019" y="1832"/>
                    <a:pt x="22420" y="2328"/>
                  </a:cubicBezTo>
                  <a:cubicBezTo>
                    <a:pt x="22783" y="2786"/>
                    <a:pt x="23031" y="3321"/>
                    <a:pt x="23145" y="3912"/>
                  </a:cubicBezTo>
                  <a:lnTo>
                    <a:pt x="24271" y="3912"/>
                  </a:lnTo>
                  <a:lnTo>
                    <a:pt x="24271" y="5496"/>
                  </a:lnTo>
                  <a:lnTo>
                    <a:pt x="23145" y="5496"/>
                  </a:lnTo>
                  <a:cubicBezTo>
                    <a:pt x="23088" y="5763"/>
                    <a:pt x="23012" y="6011"/>
                    <a:pt x="22897" y="6259"/>
                  </a:cubicBezTo>
                  <a:cubicBezTo>
                    <a:pt x="22783" y="6545"/>
                    <a:pt x="22649" y="6812"/>
                    <a:pt x="22496" y="7060"/>
                  </a:cubicBezTo>
                  <a:cubicBezTo>
                    <a:pt x="22325" y="7347"/>
                    <a:pt x="22115" y="7595"/>
                    <a:pt x="21905" y="7843"/>
                  </a:cubicBezTo>
                  <a:cubicBezTo>
                    <a:pt x="21657" y="8091"/>
                    <a:pt x="21390" y="8320"/>
                    <a:pt x="21104" y="8510"/>
                  </a:cubicBezTo>
                  <a:cubicBezTo>
                    <a:pt x="20779" y="8739"/>
                    <a:pt x="20436" y="8911"/>
                    <a:pt x="20092" y="9064"/>
                  </a:cubicBezTo>
                  <a:cubicBezTo>
                    <a:pt x="19692" y="9236"/>
                    <a:pt x="19272" y="9369"/>
                    <a:pt x="18833" y="9445"/>
                  </a:cubicBezTo>
                  <a:cubicBezTo>
                    <a:pt x="18337" y="9522"/>
                    <a:pt x="17841" y="9579"/>
                    <a:pt x="17326" y="9579"/>
                  </a:cubicBezTo>
                  <a:cubicBezTo>
                    <a:pt x="16639" y="9598"/>
                    <a:pt x="15971" y="9445"/>
                    <a:pt x="15360" y="9121"/>
                  </a:cubicBezTo>
                  <a:cubicBezTo>
                    <a:pt x="14826" y="8816"/>
                    <a:pt x="14559" y="8453"/>
                    <a:pt x="14559" y="8014"/>
                  </a:cubicBezTo>
                  <a:cubicBezTo>
                    <a:pt x="14559" y="7595"/>
                    <a:pt x="14826" y="7213"/>
                    <a:pt x="15360" y="6908"/>
                  </a:cubicBezTo>
                  <a:cubicBezTo>
                    <a:pt x="15971" y="6602"/>
                    <a:pt x="16639" y="6431"/>
                    <a:pt x="17326" y="6469"/>
                  </a:cubicBezTo>
                  <a:cubicBezTo>
                    <a:pt x="17803" y="6450"/>
                    <a:pt x="18261" y="6526"/>
                    <a:pt x="18699" y="6660"/>
                  </a:cubicBezTo>
                  <a:cubicBezTo>
                    <a:pt x="19062" y="6774"/>
                    <a:pt x="19405" y="6946"/>
                    <a:pt x="19711" y="7213"/>
                  </a:cubicBezTo>
                  <a:cubicBezTo>
                    <a:pt x="20169" y="6755"/>
                    <a:pt x="20417" y="6125"/>
                    <a:pt x="20436" y="5496"/>
                  </a:cubicBezTo>
                  <a:lnTo>
                    <a:pt x="14120" y="5496"/>
                  </a:lnTo>
                  <a:cubicBezTo>
                    <a:pt x="14063" y="5572"/>
                    <a:pt x="13967" y="5706"/>
                    <a:pt x="13853" y="5877"/>
                  </a:cubicBezTo>
                  <a:cubicBezTo>
                    <a:pt x="13643" y="6202"/>
                    <a:pt x="13471" y="6450"/>
                    <a:pt x="13357" y="6602"/>
                  </a:cubicBezTo>
                  <a:cubicBezTo>
                    <a:pt x="13242" y="6774"/>
                    <a:pt x="13071" y="7003"/>
                    <a:pt x="12823" y="7289"/>
                  </a:cubicBezTo>
                  <a:cubicBezTo>
                    <a:pt x="12632" y="7537"/>
                    <a:pt x="12403" y="7766"/>
                    <a:pt x="12174" y="7957"/>
                  </a:cubicBezTo>
                  <a:cubicBezTo>
                    <a:pt x="11907" y="8167"/>
                    <a:pt x="11640" y="8339"/>
                    <a:pt x="11373" y="8510"/>
                  </a:cubicBezTo>
                  <a:cubicBezTo>
                    <a:pt x="11067" y="8720"/>
                    <a:pt x="10724" y="8873"/>
                    <a:pt x="10380" y="8987"/>
                  </a:cubicBezTo>
                  <a:cubicBezTo>
                    <a:pt x="9980" y="9102"/>
                    <a:pt x="9560" y="9197"/>
                    <a:pt x="9159" y="9274"/>
                  </a:cubicBezTo>
                  <a:cubicBezTo>
                    <a:pt x="8644" y="9350"/>
                    <a:pt x="8129" y="9388"/>
                    <a:pt x="7633" y="9388"/>
                  </a:cubicBezTo>
                  <a:cubicBezTo>
                    <a:pt x="6793" y="9388"/>
                    <a:pt x="5973" y="9293"/>
                    <a:pt x="5171" y="9102"/>
                  </a:cubicBezTo>
                  <a:cubicBezTo>
                    <a:pt x="4465" y="8930"/>
                    <a:pt x="3798" y="8682"/>
                    <a:pt x="3168" y="8320"/>
                  </a:cubicBezTo>
                  <a:cubicBezTo>
                    <a:pt x="2634" y="8014"/>
                    <a:pt x="2157" y="7595"/>
                    <a:pt x="1775" y="7099"/>
                  </a:cubicBezTo>
                  <a:cubicBezTo>
                    <a:pt x="1413" y="6622"/>
                    <a:pt x="1184" y="6068"/>
                    <a:pt x="1088" y="5496"/>
                  </a:cubicBezTo>
                  <a:close/>
                  <a:moveTo>
                    <a:pt x="4103" y="5496"/>
                  </a:moveTo>
                  <a:cubicBezTo>
                    <a:pt x="4294" y="5763"/>
                    <a:pt x="4561" y="5973"/>
                    <a:pt x="4885" y="6068"/>
                  </a:cubicBezTo>
                  <a:cubicBezTo>
                    <a:pt x="5324" y="6221"/>
                    <a:pt x="5782" y="6278"/>
                    <a:pt x="6240" y="6259"/>
                  </a:cubicBezTo>
                  <a:cubicBezTo>
                    <a:pt x="7156" y="6297"/>
                    <a:pt x="8053" y="6030"/>
                    <a:pt x="8797" y="5496"/>
                  </a:cubicBezTo>
                  <a:close/>
                  <a:moveTo>
                    <a:pt x="15475" y="3931"/>
                  </a:moveTo>
                  <a:lnTo>
                    <a:pt x="20073" y="3931"/>
                  </a:lnTo>
                  <a:cubicBezTo>
                    <a:pt x="19711" y="3416"/>
                    <a:pt x="19024" y="3149"/>
                    <a:pt x="18032" y="3149"/>
                  </a:cubicBezTo>
                  <a:cubicBezTo>
                    <a:pt x="17116" y="3111"/>
                    <a:pt x="16219" y="3378"/>
                    <a:pt x="15475" y="3931"/>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1950" y="2878475"/>
              <a:ext cx="976000" cy="314850"/>
            </a:xfrm>
            <a:custGeom>
              <a:avLst/>
              <a:gdLst/>
              <a:ahLst/>
              <a:cxnLst/>
              <a:rect l="l" t="t" r="r" b="b"/>
              <a:pathLst>
                <a:path w="39040" h="12594" fill="none" extrusionOk="0">
                  <a:moveTo>
                    <a:pt x="77" y="1"/>
                  </a:moveTo>
                  <a:lnTo>
                    <a:pt x="96" y="1"/>
                  </a:lnTo>
                  <a:cubicBezTo>
                    <a:pt x="0" y="2958"/>
                    <a:pt x="1870" y="5935"/>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51950" y="2978175"/>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51950" y="307835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51950" y="31790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51950" y="3278700"/>
              <a:ext cx="976000" cy="314375"/>
            </a:xfrm>
            <a:custGeom>
              <a:avLst/>
              <a:gdLst/>
              <a:ahLst/>
              <a:cxnLst/>
              <a:rect l="l" t="t" r="r" b="b"/>
              <a:pathLst>
                <a:path w="39040" h="12575" fill="none" extrusionOk="0">
                  <a:moveTo>
                    <a:pt x="77" y="0"/>
                  </a:moveTo>
                  <a:lnTo>
                    <a:pt x="96" y="0"/>
                  </a:lnTo>
                  <a:cubicBezTo>
                    <a:pt x="0" y="2958"/>
                    <a:pt x="1870" y="5934"/>
                    <a:pt x="5763" y="8186"/>
                  </a:cubicBezTo>
                  <a:cubicBezTo>
                    <a:pt x="13338" y="12574"/>
                    <a:pt x="25721" y="12574"/>
                    <a:pt x="33296" y="8186"/>
                  </a:cubicBezTo>
                  <a:cubicBezTo>
                    <a:pt x="37169" y="5934"/>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51950" y="3378375"/>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77"/>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51950" y="3478550"/>
              <a:ext cx="976000" cy="314850"/>
            </a:xfrm>
            <a:custGeom>
              <a:avLst/>
              <a:gdLst/>
              <a:ahLst/>
              <a:cxnLst/>
              <a:rect l="l" t="t" r="r" b="b"/>
              <a:pathLst>
                <a:path w="39040" h="12594" fill="none" extrusionOk="0">
                  <a:moveTo>
                    <a:pt x="77" y="1"/>
                  </a:moveTo>
                  <a:lnTo>
                    <a:pt x="96" y="1"/>
                  </a:lnTo>
                  <a:cubicBezTo>
                    <a:pt x="0" y="2977"/>
                    <a:pt x="1870" y="5954"/>
                    <a:pt x="5763" y="8205"/>
                  </a:cubicBezTo>
                  <a:cubicBezTo>
                    <a:pt x="13338" y="12594"/>
                    <a:pt x="25721" y="12594"/>
                    <a:pt x="33296" y="8205"/>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51950" y="3578725"/>
              <a:ext cx="976000" cy="314850"/>
            </a:xfrm>
            <a:custGeom>
              <a:avLst/>
              <a:gdLst/>
              <a:ahLst/>
              <a:cxnLst/>
              <a:rect l="l" t="t" r="r" b="b"/>
              <a:pathLst>
                <a:path w="39040" h="12594" fill="none" extrusionOk="0">
                  <a:moveTo>
                    <a:pt x="77" y="1"/>
                  </a:moveTo>
                  <a:lnTo>
                    <a:pt x="96" y="1"/>
                  </a:lnTo>
                  <a:cubicBezTo>
                    <a:pt x="0" y="2958"/>
                    <a:pt x="1870" y="5954"/>
                    <a:pt x="5763" y="8186"/>
                  </a:cubicBezTo>
                  <a:cubicBezTo>
                    <a:pt x="13338" y="12594"/>
                    <a:pt x="25721" y="12594"/>
                    <a:pt x="33296" y="8186"/>
                  </a:cubicBezTo>
                  <a:cubicBezTo>
                    <a:pt x="37169" y="5954"/>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51950" y="3678900"/>
              <a:ext cx="976000" cy="314375"/>
            </a:xfrm>
            <a:custGeom>
              <a:avLst/>
              <a:gdLst/>
              <a:ahLst/>
              <a:cxnLst/>
              <a:rect l="l" t="t" r="r" b="b"/>
              <a:pathLst>
                <a:path w="39040" h="12575" fill="none" extrusionOk="0">
                  <a:moveTo>
                    <a:pt x="77" y="1"/>
                  </a:moveTo>
                  <a:lnTo>
                    <a:pt x="96" y="1"/>
                  </a:lnTo>
                  <a:cubicBezTo>
                    <a:pt x="0" y="2958"/>
                    <a:pt x="1870" y="5935"/>
                    <a:pt x="5763" y="8186"/>
                  </a:cubicBezTo>
                  <a:cubicBezTo>
                    <a:pt x="13338" y="12575"/>
                    <a:pt x="25721" y="12575"/>
                    <a:pt x="33296" y="8186"/>
                  </a:cubicBezTo>
                  <a:cubicBezTo>
                    <a:pt x="37169" y="5935"/>
                    <a:pt x="39039" y="2958"/>
                    <a:pt x="38944" y="1"/>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51950" y="3778600"/>
              <a:ext cx="976000" cy="314850"/>
            </a:xfrm>
            <a:custGeom>
              <a:avLst/>
              <a:gdLst/>
              <a:ahLst/>
              <a:cxnLst/>
              <a:rect l="l" t="t" r="r" b="b"/>
              <a:pathLst>
                <a:path w="39040" h="12594" fill="none" extrusionOk="0">
                  <a:moveTo>
                    <a:pt x="77" y="0"/>
                  </a:moveTo>
                  <a:lnTo>
                    <a:pt x="96" y="0"/>
                  </a:lnTo>
                  <a:cubicBezTo>
                    <a:pt x="0" y="2977"/>
                    <a:pt x="1870" y="5953"/>
                    <a:pt x="5763" y="8205"/>
                  </a:cubicBezTo>
                  <a:cubicBezTo>
                    <a:pt x="13338" y="12593"/>
                    <a:pt x="25721" y="12593"/>
                    <a:pt x="33296" y="8205"/>
                  </a:cubicBezTo>
                  <a:cubicBezTo>
                    <a:pt x="37169" y="5953"/>
                    <a:pt x="39039" y="2977"/>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51950" y="3878775"/>
              <a:ext cx="976000" cy="314850"/>
            </a:xfrm>
            <a:custGeom>
              <a:avLst/>
              <a:gdLst/>
              <a:ahLst/>
              <a:cxnLst/>
              <a:rect l="l" t="t" r="r" b="b"/>
              <a:pathLst>
                <a:path w="39040" h="12594" fill="none" extrusionOk="0">
                  <a:moveTo>
                    <a:pt x="77" y="0"/>
                  </a:moveTo>
                  <a:lnTo>
                    <a:pt x="96" y="0"/>
                  </a:lnTo>
                  <a:cubicBezTo>
                    <a:pt x="0" y="2958"/>
                    <a:pt x="1870" y="5953"/>
                    <a:pt x="5763" y="8205"/>
                  </a:cubicBezTo>
                  <a:cubicBezTo>
                    <a:pt x="13338" y="12593"/>
                    <a:pt x="25721" y="12593"/>
                    <a:pt x="33296" y="8205"/>
                  </a:cubicBezTo>
                  <a:cubicBezTo>
                    <a:pt x="37169" y="5953"/>
                    <a:pt x="39039" y="2958"/>
                    <a:pt x="38944" y="0"/>
                  </a:cubicBez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flipH="1">
            <a:off x="7528440" y="418390"/>
            <a:ext cx="1512218" cy="1356435"/>
            <a:chOff x="220675" y="1143125"/>
            <a:chExt cx="3908550" cy="3505000"/>
          </a:xfrm>
        </p:grpSpPr>
        <p:sp>
          <p:nvSpPr>
            <p:cNvPr id="29" name="Google Shape;29;p2"/>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dk2"/>
              </a:solidFill>
              <a:prstDash val="solid"/>
              <a:round/>
              <a:headEnd type="none" w="sm" len="sm"/>
              <a:tailEnd type="none" w="sm" len="sm"/>
            </a:ln>
            <a:effectLst>
              <a:outerShdw blurRad="85725"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8" name="Google Shape;38;p2"/>
          <p:cNvCxnSpPr/>
          <p:nvPr/>
        </p:nvCxnSpPr>
        <p:spPr>
          <a:xfrm rot="10800000">
            <a:off x="7059375" y="-1504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9" name="Google Shape;39;p2"/>
          <p:cNvCxnSpPr/>
          <p:nvPr/>
        </p:nvCxnSpPr>
        <p:spPr>
          <a:xfrm rot="-5400000" flipH="1">
            <a:off x="4800938" y="4519275"/>
            <a:ext cx="820200" cy="820200"/>
          </a:xfrm>
          <a:prstGeom prst="bentConnector3">
            <a:avLst>
              <a:gd name="adj1" fmla="val 30429"/>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chemeClr val="accent2"/>
            </a:gs>
            <a:gs pos="100000">
              <a:schemeClr val="accent3"/>
            </a:gs>
          </a:gsLst>
          <a:path path="circle">
            <a:fillToRect l="50000" t="50000" r="50000" b="50000"/>
          </a:path>
          <a:tileRect/>
        </a:gradFill>
        <a:effectLst/>
      </p:bgPr>
    </p:bg>
    <p:spTree>
      <p:nvGrpSpPr>
        <p:cNvPr id="1" name="Shape 143"/>
        <p:cNvGrpSpPr/>
        <p:nvPr/>
      </p:nvGrpSpPr>
      <p:grpSpPr>
        <a:xfrm>
          <a:off x="0" y="0"/>
          <a:ext cx="0" cy="0"/>
          <a:chOff x="0" y="0"/>
          <a:chExt cx="0" cy="0"/>
        </a:xfrm>
      </p:grpSpPr>
      <p:pic>
        <p:nvPicPr>
          <p:cNvPr id="144" name="Google Shape;144;p1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45" name="Google Shape;145;p11"/>
          <p:cNvSpPr txBox="1">
            <a:spLocks noGrp="1"/>
          </p:cNvSpPr>
          <p:nvPr>
            <p:ph type="title" hasCustomPrompt="1"/>
          </p:nvPr>
        </p:nvSpPr>
        <p:spPr>
          <a:xfrm>
            <a:off x="713225" y="636975"/>
            <a:ext cx="6576000" cy="1281900"/>
          </a:xfrm>
          <a:prstGeom prst="rect">
            <a:avLst/>
          </a:prstGeom>
        </p:spPr>
        <p:txBody>
          <a:bodyPr spcFirstLastPara="1" wrap="square" lIns="91425" tIns="91425" rIns="91425" bIns="91425" anchor="ctr" anchorCtr="0">
            <a:noAutofit/>
          </a:bodyPr>
          <a:lstStyle>
            <a:lvl1pPr lvl="0">
              <a:spcBef>
                <a:spcPts val="0"/>
              </a:spcBef>
              <a:spcAft>
                <a:spcPts val="0"/>
              </a:spcAft>
              <a:buSzPts val="9600"/>
              <a:buNone/>
              <a:defRPr sz="9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6" name="Google Shape;146;p11"/>
          <p:cNvSpPr txBox="1">
            <a:spLocks noGrp="1"/>
          </p:cNvSpPr>
          <p:nvPr>
            <p:ph type="subTitle" idx="1"/>
          </p:nvPr>
        </p:nvSpPr>
        <p:spPr>
          <a:xfrm>
            <a:off x="713225" y="2454050"/>
            <a:ext cx="6576000" cy="397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147" name="Google Shape;147;p11"/>
          <p:cNvCxnSpPr/>
          <p:nvPr/>
        </p:nvCxnSpPr>
        <p:spPr>
          <a:xfrm>
            <a:off x="7738725" y="39209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148" name="Google Shape;148;p11"/>
          <p:cNvCxnSpPr/>
          <p:nvPr/>
        </p:nvCxnSpPr>
        <p:spPr>
          <a:xfrm rot="-5400000" flipH="1">
            <a:off x="4716600" y="44492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49" name="Google Shape;149;p11"/>
          <p:cNvCxnSpPr/>
          <p:nvPr/>
        </p:nvCxnSpPr>
        <p:spPr>
          <a:xfrm rot="10800000">
            <a:off x="7118975" y="-158900"/>
            <a:ext cx="0" cy="6417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150" name="Google Shape;150;p11"/>
          <p:cNvGrpSpPr/>
          <p:nvPr/>
        </p:nvGrpSpPr>
        <p:grpSpPr>
          <a:xfrm flipH="1">
            <a:off x="7330472" y="942417"/>
            <a:ext cx="1711847" cy="2455422"/>
            <a:chOff x="1982850" y="238125"/>
            <a:chExt cx="3651550" cy="5237675"/>
          </a:xfrm>
        </p:grpSpPr>
        <p:sp>
          <p:nvSpPr>
            <p:cNvPr id="151" name="Google Shape;151;p11"/>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1"/>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1"/>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1"/>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1"/>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1"/>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174;p11"/>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1"/>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dk2"/>
            </a:solidFill>
            <a:ln>
              <a:noFill/>
            </a:ln>
            <a:effectLst>
              <a:outerShdw blurRad="57150" dist="1905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178"/>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gradFill>
          <a:gsLst>
            <a:gs pos="0">
              <a:schemeClr val="accent2"/>
            </a:gs>
            <a:gs pos="100000">
              <a:schemeClr val="accent3"/>
            </a:gs>
          </a:gsLst>
          <a:path path="circle">
            <a:fillToRect l="50000" t="50000" r="50000" b="50000"/>
          </a:path>
          <a:tileRect/>
        </a:gradFill>
        <a:effectLst/>
      </p:bgPr>
    </p:bg>
    <p:spTree>
      <p:nvGrpSpPr>
        <p:cNvPr id="1" name="Shape 179"/>
        <p:cNvGrpSpPr/>
        <p:nvPr/>
      </p:nvGrpSpPr>
      <p:grpSpPr>
        <a:xfrm>
          <a:off x="0" y="0"/>
          <a:ext cx="0" cy="0"/>
          <a:chOff x="0" y="0"/>
          <a:chExt cx="0" cy="0"/>
        </a:xfrm>
      </p:grpSpPr>
      <p:pic>
        <p:nvPicPr>
          <p:cNvPr id="180" name="Google Shape;180;p1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81" name="Google Shape;181;p13"/>
          <p:cNvSpPr txBox="1">
            <a:spLocks noGrp="1"/>
          </p:cNvSpPr>
          <p:nvPr>
            <p:ph type="title"/>
          </p:nvPr>
        </p:nvSpPr>
        <p:spPr>
          <a:xfrm>
            <a:off x="136135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2" name="Google Shape;182;p13"/>
          <p:cNvSpPr txBox="1">
            <a:spLocks noGrp="1"/>
          </p:cNvSpPr>
          <p:nvPr>
            <p:ph type="subTitle" idx="1"/>
          </p:nvPr>
        </p:nvSpPr>
        <p:spPr>
          <a:xfrm>
            <a:off x="136135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 name="Google Shape;183;p13"/>
          <p:cNvSpPr txBox="1">
            <a:spLocks noGrp="1"/>
          </p:cNvSpPr>
          <p:nvPr>
            <p:ph type="title" idx="2" hasCustomPrompt="1"/>
          </p:nvPr>
        </p:nvSpPr>
        <p:spPr>
          <a:xfrm>
            <a:off x="713225"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4" name="Google Shape;184;p13"/>
          <p:cNvSpPr txBox="1">
            <a:spLocks noGrp="1"/>
          </p:cNvSpPr>
          <p:nvPr>
            <p:ph type="title" idx="3"/>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185" name="Google Shape;185;p13"/>
          <p:cNvSpPr txBox="1">
            <a:spLocks noGrp="1"/>
          </p:cNvSpPr>
          <p:nvPr>
            <p:ph type="title" idx="4"/>
          </p:nvPr>
        </p:nvSpPr>
        <p:spPr>
          <a:xfrm>
            <a:off x="5220000" y="126132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6" name="Google Shape;186;p13"/>
          <p:cNvSpPr txBox="1">
            <a:spLocks noGrp="1"/>
          </p:cNvSpPr>
          <p:nvPr>
            <p:ph type="subTitle" idx="5"/>
          </p:nvPr>
        </p:nvSpPr>
        <p:spPr>
          <a:xfrm>
            <a:off x="5220000" y="158682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13"/>
          <p:cNvSpPr txBox="1">
            <a:spLocks noGrp="1"/>
          </p:cNvSpPr>
          <p:nvPr>
            <p:ph type="title" idx="6" hasCustomPrompt="1"/>
          </p:nvPr>
        </p:nvSpPr>
        <p:spPr>
          <a:xfrm>
            <a:off x="4572000" y="126132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8" name="Google Shape;188;p13"/>
          <p:cNvSpPr txBox="1">
            <a:spLocks noGrp="1"/>
          </p:cNvSpPr>
          <p:nvPr>
            <p:ph type="title" idx="7"/>
          </p:nvPr>
        </p:nvSpPr>
        <p:spPr>
          <a:xfrm>
            <a:off x="136135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9" name="Google Shape;189;p13"/>
          <p:cNvSpPr txBox="1">
            <a:spLocks noGrp="1"/>
          </p:cNvSpPr>
          <p:nvPr>
            <p:ph type="subTitle" idx="8"/>
          </p:nvPr>
        </p:nvSpPr>
        <p:spPr>
          <a:xfrm>
            <a:off x="136135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3"/>
          <p:cNvSpPr txBox="1">
            <a:spLocks noGrp="1"/>
          </p:cNvSpPr>
          <p:nvPr>
            <p:ph type="title" idx="9" hasCustomPrompt="1"/>
          </p:nvPr>
        </p:nvSpPr>
        <p:spPr>
          <a:xfrm>
            <a:off x="713225"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1" name="Google Shape;191;p13"/>
          <p:cNvSpPr txBox="1">
            <a:spLocks noGrp="1"/>
          </p:cNvSpPr>
          <p:nvPr>
            <p:ph type="title" idx="13"/>
          </p:nvPr>
        </p:nvSpPr>
        <p:spPr>
          <a:xfrm>
            <a:off x="5220000" y="2495150"/>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13"/>
          <p:cNvSpPr txBox="1">
            <a:spLocks noGrp="1"/>
          </p:cNvSpPr>
          <p:nvPr>
            <p:ph type="subTitle" idx="14"/>
          </p:nvPr>
        </p:nvSpPr>
        <p:spPr>
          <a:xfrm>
            <a:off x="5220000" y="2820650"/>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13"/>
          <p:cNvSpPr txBox="1">
            <a:spLocks noGrp="1"/>
          </p:cNvSpPr>
          <p:nvPr>
            <p:ph type="title" idx="15" hasCustomPrompt="1"/>
          </p:nvPr>
        </p:nvSpPr>
        <p:spPr>
          <a:xfrm>
            <a:off x="4572000" y="2495150"/>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4" name="Google Shape;194;p13"/>
          <p:cNvSpPr txBox="1">
            <a:spLocks noGrp="1"/>
          </p:cNvSpPr>
          <p:nvPr>
            <p:ph type="title" idx="16"/>
          </p:nvPr>
        </p:nvSpPr>
        <p:spPr>
          <a:xfrm>
            <a:off x="136135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5" name="Google Shape;195;p13"/>
          <p:cNvSpPr txBox="1">
            <a:spLocks noGrp="1"/>
          </p:cNvSpPr>
          <p:nvPr>
            <p:ph type="subTitle" idx="17"/>
          </p:nvPr>
        </p:nvSpPr>
        <p:spPr>
          <a:xfrm>
            <a:off x="136135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13"/>
          <p:cNvSpPr txBox="1">
            <a:spLocks noGrp="1"/>
          </p:cNvSpPr>
          <p:nvPr>
            <p:ph type="title" idx="18" hasCustomPrompt="1"/>
          </p:nvPr>
        </p:nvSpPr>
        <p:spPr>
          <a:xfrm>
            <a:off x="713225"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97" name="Google Shape;197;p13"/>
          <p:cNvSpPr txBox="1">
            <a:spLocks noGrp="1"/>
          </p:cNvSpPr>
          <p:nvPr>
            <p:ph type="title" idx="19"/>
          </p:nvPr>
        </p:nvSpPr>
        <p:spPr>
          <a:xfrm>
            <a:off x="5220000" y="3728975"/>
            <a:ext cx="3210600" cy="3255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2500"/>
              <a:buNone/>
              <a:defRPr sz="18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8" name="Google Shape;198;p13"/>
          <p:cNvSpPr txBox="1">
            <a:spLocks noGrp="1"/>
          </p:cNvSpPr>
          <p:nvPr>
            <p:ph type="subTitle" idx="20"/>
          </p:nvPr>
        </p:nvSpPr>
        <p:spPr>
          <a:xfrm>
            <a:off x="5220000" y="4054475"/>
            <a:ext cx="3210600" cy="554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9" name="Google Shape;199;p13"/>
          <p:cNvSpPr txBox="1">
            <a:spLocks noGrp="1"/>
          </p:cNvSpPr>
          <p:nvPr>
            <p:ph type="title" idx="21" hasCustomPrompt="1"/>
          </p:nvPr>
        </p:nvSpPr>
        <p:spPr>
          <a:xfrm>
            <a:off x="4572000" y="3728975"/>
            <a:ext cx="648300" cy="32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bg>
      <p:bgPr>
        <a:gradFill>
          <a:gsLst>
            <a:gs pos="0">
              <a:schemeClr val="accent2"/>
            </a:gs>
            <a:gs pos="100000">
              <a:schemeClr val="accent3"/>
            </a:gs>
          </a:gsLst>
          <a:path path="circle">
            <a:fillToRect l="50000" t="50000" r="50000" b="50000"/>
          </a:path>
          <a:tileRect/>
        </a:gradFill>
        <a:effectLst/>
      </p:bgPr>
    </p:bg>
    <p:spTree>
      <p:nvGrpSpPr>
        <p:cNvPr id="1" name="Shape 200"/>
        <p:cNvGrpSpPr/>
        <p:nvPr/>
      </p:nvGrpSpPr>
      <p:grpSpPr>
        <a:xfrm>
          <a:off x="0" y="0"/>
          <a:ext cx="0" cy="0"/>
          <a:chOff x="0" y="0"/>
          <a:chExt cx="0" cy="0"/>
        </a:xfrm>
      </p:grpSpPr>
      <p:pic>
        <p:nvPicPr>
          <p:cNvPr id="201" name="Google Shape;201;p1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2" name="Google Shape;202;p14"/>
          <p:cNvSpPr txBox="1">
            <a:spLocks noGrp="1"/>
          </p:cNvSpPr>
          <p:nvPr>
            <p:ph type="subTitle" idx="1"/>
          </p:nvPr>
        </p:nvSpPr>
        <p:spPr>
          <a:xfrm>
            <a:off x="713225" y="1170100"/>
            <a:ext cx="7717500" cy="343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b="1"/>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03" name="Google Shape;203;p1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04" name="Google Shape;204;p14"/>
          <p:cNvCxnSpPr/>
          <p:nvPr/>
        </p:nvCxnSpPr>
        <p:spPr>
          <a:xfrm>
            <a:off x="8666650" y="236735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bg>
      <p:bgPr>
        <a:gradFill>
          <a:gsLst>
            <a:gs pos="0">
              <a:schemeClr val="accent2"/>
            </a:gs>
            <a:gs pos="100000">
              <a:schemeClr val="accent3"/>
            </a:gs>
          </a:gsLst>
          <a:path path="circle">
            <a:fillToRect l="50000" t="50000" r="50000" b="50000"/>
          </a:path>
          <a:tileRect/>
        </a:gradFill>
        <a:effectLst/>
      </p:bgPr>
    </p:bg>
    <p:spTree>
      <p:nvGrpSpPr>
        <p:cNvPr id="1" name="Shape 205"/>
        <p:cNvGrpSpPr/>
        <p:nvPr/>
      </p:nvGrpSpPr>
      <p:grpSpPr>
        <a:xfrm>
          <a:off x="0" y="0"/>
          <a:ext cx="0" cy="0"/>
          <a:chOff x="0" y="0"/>
          <a:chExt cx="0" cy="0"/>
        </a:xfrm>
      </p:grpSpPr>
      <p:pic>
        <p:nvPicPr>
          <p:cNvPr id="206" name="Google Shape;206;p1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07" name="Google Shape;207;p15"/>
          <p:cNvSpPr txBox="1">
            <a:spLocks noGrp="1"/>
          </p:cNvSpPr>
          <p:nvPr>
            <p:ph type="title"/>
          </p:nvPr>
        </p:nvSpPr>
        <p:spPr>
          <a:xfrm>
            <a:off x="1200900" y="3425625"/>
            <a:ext cx="67422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08" name="Google Shape;208;p15"/>
          <p:cNvSpPr txBox="1">
            <a:spLocks noGrp="1"/>
          </p:cNvSpPr>
          <p:nvPr>
            <p:ph type="subTitle" idx="1"/>
          </p:nvPr>
        </p:nvSpPr>
        <p:spPr>
          <a:xfrm>
            <a:off x="1200900" y="1388775"/>
            <a:ext cx="6742200" cy="1452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cxnSp>
        <p:nvCxnSpPr>
          <p:cNvPr id="209" name="Google Shape;209;p15"/>
          <p:cNvCxnSpPr/>
          <p:nvPr/>
        </p:nvCxnSpPr>
        <p:spPr>
          <a:xfrm rot="-5400000" flipH="1">
            <a:off x="6052588" y="38569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210" name="Google Shape;210;p15"/>
          <p:cNvCxnSpPr/>
          <p:nvPr/>
        </p:nvCxnSpPr>
        <p:spPr>
          <a:xfrm>
            <a:off x="8709500" y="24922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1" name="Google Shape;211;p15"/>
          <p:cNvCxnSpPr/>
          <p:nvPr/>
        </p:nvCxnSpPr>
        <p:spPr>
          <a:xfrm rot="10800000">
            <a:off x="1479625" y="-193000"/>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12" name="Google Shape;212;p15"/>
          <p:cNvCxnSpPr/>
          <p:nvPr/>
        </p:nvCxnSpPr>
        <p:spPr>
          <a:xfrm rot="-5400000" flipH="1">
            <a:off x="-232012" y="4487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algn="bl" rotWithShape="0">
              <a:schemeClr val="l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
    <p:bg>
      <p:bgPr>
        <a:gradFill>
          <a:gsLst>
            <a:gs pos="0">
              <a:schemeClr val="accent2"/>
            </a:gs>
            <a:gs pos="100000">
              <a:schemeClr val="accent3"/>
            </a:gs>
          </a:gsLst>
          <a:path path="circle">
            <a:fillToRect l="50000" t="50000" r="50000" b="50000"/>
          </a:path>
          <a:tileRect/>
        </a:gradFill>
        <a:effectLst/>
      </p:bgPr>
    </p:bg>
    <p:spTree>
      <p:nvGrpSpPr>
        <p:cNvPr id="1" name="Shape 213"/>
        <p:cNvGrpSpPr/>
        <p:nvPr/>
      </p:nvGrpSpPr>
      <p:grpSpPr>
        <a:xfrm>
          <a:off x="0" y="0"/>
          <a:ext cx="0" cy="0"/>
          <a:chOff x="0" y="0"/>
          <a:chExt cx="0" cy="0"/>
        </a:xfrm>
      </p:grpSpPr>
      <p:pic>
        <p:nvPicPr>
          <p:cNvPr id="214" name="Google Shape;214;p1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15" name="Google Shape;215;p16"/>
          <p:cNvSpPr txBox="1">
            <a:spLocks noGrp="1"/>
          </p:cNvSpPr>
          <p:nvPr>
            <p:ph type="title"/>
          </p:nvPr>
        </p:nvSpPr>
        <p:spPr>
          <a:xfrm>
            <a:off x="4807675" y="973400"/>
            <a:ext cx="3623100" cy="1869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6" name="Google Shape;216;p16"/>
          <p:cNvSpPr txBox="1">
            <a:spLocks noGrp="1"/>
          </p:cNvSpPr>
          <p:nvPr>
            <p:ph type="subTitle" idx="1"/>
          </p:nvPr>
        </p:nvSpPr>
        <p:spPr>
          <a:xfrm>
            <a:off x="4807675" y="3339400"/>
            <a:ext cx="3623100" cy="83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217" name="Google Shape;217;p16"/>
          <p:cNvCxnSpPr/>
          <p:nvPr/>
        </p:nvCxnSpPr>
        <p:spPr>
          <a:xfrm rot="-5400000" flipH="1">
            <a:off x="586450" y="39981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18" name="Google Shape;218;p16"/>
          <p:cNvCxnSpPr/>
          <p:nvPr/>
        </p:nvCxnSpPr>
        <p:spPr>
          <a:xfrm>
            <a:off x="8788575" y="17426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
    <p:bg>
      <p:bgPr>
        <a:gradFill>
          <a:gsLst>
            <a:gs pos="0">
              <a:schemeClr val="accent2"/>
            </a:gs>
            <a:gs pos="100000">
              <a:schemeClr val="accent3"/>
            </a:gs>
          </a:gsLst>
          <a:path path="circle">
            <a:fillToRect l="50000" t="50000" r="50000" b="50000"/>
          </a:path>
          <a:tileRect/>
        </a:gradFill>
        <a:effectLst/>
      </p:bgPr>
    </p:bg>
    <p:spTree>
      <p:nvGrpSpPr>
        <p:cNvPr id="1" name="Shape 219"/>
        <p:cNvGrpSpPr/>
        <p:nvPr/>
      </p:nvGrpSpPr>
      <p:grpSpPr>
        <a:xfrm>
          <a:off x="0" y="0"/>
          <a:ext cx="0" cy="0"/>
          <a:chOff x="0" y="0"/>
          <a:chExt cx="0" cy="0"/>
        </a:xfrm>
      </p:grpSpPr>
      <p:pic>
        <p:nvPicPr>
          <p:cNvPr id="220" name="Google Shape;220;p1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1" name="Google Shape;221;p17"/>
          <p:cNvSpPr txBox="1">
            <a:spLocks noGrp="1"/>
          </p:cNvSpPr>
          <p:nvPr>
            <p:ph type="subTitle" idx="1"/>
          </p:nvPr>
        </p:nvSpPr>
        <p:spPr>
          <a:xfrm>
            <a:off x="5485775" y="2775849"/>
            <a:ext cx="2667600" cy="103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a:lvl1pPr>
            <a:lvl2pPr lvl="1" rtl="0">
              <a:lnSpc>
                <a:spcPct val="100000"/>
              </a:lnSpc>
              <a:spcBef>
                <a:spcPts val="0"/>
              </a:spcBef>
              <a:spcAft>
                <a:spcPts val="0"/>
              </a:spcAft>
              <a:buClr>
                <a:schemeClr val="lt2"/>
              </a:buClr>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22" name="Google Shape;222;p17"/>
          <p:cNvSpPr txBox="1">
            <a:spLocks noGrp="1"/>
          </p:cNvSpPr>
          <p:nvPr>
            <p:ph type="title"/>
          </p:nvPr>
        </p:nvSpPr>
        <p:spPr>
          <a:xfrm>
            <a:off x="5485775" y="1337450"/>
            <a:ext cx="2667600" cy="95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223" name="Google Shape;223;p17"/>
          <p:cNvCxnSpPr/>
          <p:nvPr/>
        </p:nvCxnSpPr>
        <p:spPr>
          <a:xfrm rot="-5400000" flipH="1">
            <a:off x="7688813" y="3929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cxnSp>
        <p:nvCxnSpPr>
          <p:cNvPr id="224" name="Google Shape;224;p17"/>
          <p:cNvCxnSpPr/>
          <p:nvPr/>
        </p:nvCxnSpPr>
        <p:spPr>
          <a:xfrm>
            <a:off x="8752050" y="205815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25" name="Google Shape;225;p17"/>
          <p:cNvCxnSpPr/>
          <p:nvPr/>
        </p:nvCxnSpPr>
        <p:spPr>
          <a:xfrm rot="10800000">
            <a:off x="1290725" y="469647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26" name="Google Shape;226;p17"/>
          <p:cNvCxnSpPr/>
          <p:nvPr/>
        </p:nvCxnSpPr>
        <p:spPr>
          <a:xfrm rot="-5400000" flipH="1">
            <a:off x="-185512" y="37403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gradFill>
          <a:gsLst>
            <a:gs pos="0">
              <a:schemeClr val="accent2"/>
            </a:gs>
            <a:gs pos="100000">
              <a:schemeClr val="accent3"/>
            </a:gs>
          </a:gsLst>
          <a:path path="circle">
            <a:fillToRect l="50000" t="50000" r="50000" b="50000"/>
          </a:path>
          <a:tileRect/>
        </a:gradFill>
        <a:effectLst/>
      </p:bgPr>
    </p:bg>
    <p:spTree>
      <p:nvGrpSpPr>
        <p:cNvPr id="1" name="Shape 227"/>
        <p:cNvGrpSpPr/>
        <p:nvPr/>
      </p:nvGrpSpPr>
      <p:grpSpPr>
        <a:xfrm>
          <a:off x="0" y="0"/>
          <a:ext cx="0" cy="0"/>
          <a:chOff x="0" y="0"/>
          <a:chExt cx="0" cy="0"/>
        </a:xfrm>
      </p:grpSpPr>
      <p:pic>
        <p:nvPicPr>
          <p:cNvPr id="228" name="Google Shape;228;p18"/>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29" name="Google Shape;229;p18"/>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0" name="Google Shape;230;p18"/>
          <p:cNvSpPr txBox="1">
            <a:spLocks noGrp="1"/>
          </p:cNvSpPr>
          <p:nvPr>
            <p:ph type="title" idx="2"/>
          </p:nvPr>
        </p:nvSpPr>
        <p:spPr>
          <a:xfrm>
            <a:off x="4572070" y="1524625"/>
            <a:ext cx="3858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b="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1" name="Google Shape;231;p18"/>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2" name="Google Shape;232;p18"/>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b="0"/>
            </a:lvl1pPr>
            <a:lvl2pPr lvl="1" algn="ctr" rtl="0">
              <a:lnSpc>
                <a:spcPct val="100000"/>
              </a:lnSpc>
              <a:spcBef>
                <a:spcPts val="0"/>
              </a:spcBef>
              <a:spcAft>
                <a:spcPts val="0"/>
              </a:spcAft>
              <a:buSzPts val="2800"/>
              <a:buChar char="○"/>
              <a:defRPr sz="2800"/>
            </a:lvl2pPr>
            <a:lvl3pPr lvl="2" algn="ctr" rtl="0">
              <a:lnSpc>
                <a:spcPct val="100000"/>
              </a:lnSpc>
              <a:spcBef>
                <a:spcPts val="0"/>
              </a:spcBef>
              <a:spcAft>
                <a:spcPts val="0"/>
              </a:spcAft>
              <a:buSzPts val="2800"/>
              <a:buChar char="■"/>
              <a:defRPr sz="2800"/>
            </a:lvl3pPr>
            <a:lvl4pPr lvl="3" algn="ctr" rtl="0">
              <a:lnSpc>
                <a:spcPct val="100000"/>
              </a:lnSpc>
              <a:spcBef>
                <a:spcPts val="0"/>
              </a:spcBef>
              <a:spcAft>
                <a:spcPts val="0"/>
              </a:spcAft>
              <a:buSzPts val="2800"/>
              <a:buChar char="●"/>
              <a:defRPr sz="2800"/>
            </a:lvl4pPr>
            <a:lvl5pPr lvl="4" algn="ctr" rtl="0">
              <a:lnSpc>
                <a:spcPct val="100000"/>
              </a:lnSpc>
              <a:spcBef>
                <a:spcPts val="0"/>
              </a:spcBef>
              <a:spcAft>
                <a:spcPts val="0"/>
              </a:spcAft>
              <a:buSzPts val="2800"/>
              <a:buChar char="○"/>
              <a:defRPr sz="2800"/>
            </a:lvl5pPr>
            <a:lvl6pPr lvl="5" algn="ctr" rtl="0">
              <a:lnSpc>
                <a:spcPct val="100000"/>
              </a:lnSpc>
              <a:spcBef>
                <a:spcPts val="0"/>
              </a:spcBef>
              <a:spcAft>
                <a:spcPts val="0"/>
              </a:spcAft>
              <a:buSzPts val="2800"/>
              <a:buChar char="■"/>
              <a:defRPr sz="2800"/>
            </a:lvl6pPr>
            <a:lvl7pPr lvl="6" algn="ctr" rtl="0">
              <a:lnSpc>
                <a:spcPct val="100000"/>
              </a:lnSpc>
              <a:spcBef>
                <a:spcPts val="0"/>
              </a:spcBef>
              <a:spcAft>
                <a:spcPts val="0"/>
              </a:spcAft>
              <a:buSzPts val="2800"/>
              <a:buChar char="●"/>
              <a:defRPr sz="2800"/>
            </a:lvl7pPr>
            <a:lvl8pPr lvl="7" algn="ctr" rtl="0">
              <a:lnSpc>
                <a:spcPct val="100000"/>
              </a:lnSpc>
              <a:spcBef>
                <a:spcPts val="0"/>
              </a:spcBef>
              <a:spcAft>
                <a:spcPts val="0"/>
              </a:spcAft>
              <a:buSzPts val="2800"/>
              <a:buChar char="○"/>
              <a:defRPr sz="2800"/>
            </a:lvl8pPr>
            <a:lvl9pPr lvl="8" algn="ctr" rtl="0">
              <a:lnSpc>
                <a:spcPct val="100000"/>
              </a:lnSpc>
              <a:spcBef>
                <a:spcPts val="0"/>
              </a:spcBef>
              <a:spcAft>
                <a:spcPts val="0"/>
              </a:spcAft>
              <a:buSzPts val="2800"/>
              <a:buChar char="■"/>
              <a:defRPr sz="2800"/>
            </a:lvl9pPr>
          </a:lstStyle>
          <a:p>
            <a:endParaRPr/>
          </a:p>
        </p:txBody>
      </p:sp>
      <p:sp>
        <p:nvSpPr>
          <p:cNvPr id="233" name="Google Shape;233;p18"/>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cxnSp>
        <p:nvCxnSpPr>
          <p:cNvPr id="234" name="Google Shape;234;p18"/>
          <p:cNvCxnSpPr/>
          <p:nvPr/>
        </p:nvCxnSpPr>
        <p:spPr>
          <a:xfrm rot="-5400000" flipH="1">
            <a:off x="-106975" y="403527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gradFill>
          <a:gsLst>
            <a:gs pos="0">
              <a:schemeClr val="accent2"/>
            </a:gs>
            <a:gs pos="100000">
              <a:schemeClr val="accent3"/>
            </a:gs>
          </a:gsLst>
          <a:path path="circle">
            <a:fillToRect l="50000" t="50000" r="50000" b="50000"/>
          </a:path>
          <a:tileRect/>
        </a:gradFill>
        <a:effectLst/>
      </p:bgPr>
    </p:bg>
    <p:spTree>
      <p:nvGrpSpPr>
        <p:cNvPr id="1" name="Shape 235"/>
        <p:cNvGrpSpPr/>
        <p:nvPr/>
      </p:nvGrpSpPr>
      <p:grpSpPr>
        <a:xfrm>
          <a:off x="0" y="0"/>
          <a:ext cx="0" cy="0"/>
          <a:chOff x="0" y="0"/>
          <a:chExt cx="0" cy="0"/>
        </a:xfrm>
      </p:grpSpPr>
      <p:pic>
        <p:nvPicPr>
          <p:cNvPr id="236" name="Google Shape;236;p1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37" name="Google Shape;237;p19"/>
          <p:cNvSpPr txBox="1">
            <a:spLocks noGrp="1"/>
          </p:cNvSpPr>
          <p:nvPr>
            <p:ph type="title"/>
          </p:nvPr>
        </p:nvSpPr>
        <p:spPr>
          <a:xfrm>
            <a:off x="95129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38" name="Google Shape;238;p19"/>
          <p:cNvSpPr txBox="1">
            <a:spLocks noGrp="1"/>
          </p:cNvSpPr>
          <p:nvPr>
            <p:ph type="subTitle" idx="1"/>
          </p:nvPr>
        </p:nvSpPr>
        <p:spPr>
          <a:xfrm>
            <a:off x="951291"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19"/>
          <p:cNvSpPr txBox="1">
            <a:spLocks noGrp="1"/>
          </p:cNvSpPr>
          <p:nvPr>
            <p:ph type="title" idx="2"/>
          </p:nvPr>
        </p:nvSpPr>
        <p:spPr>
          <a:xfrm>
            <a:off x="5876059"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0" name="Google Shape;240;p19"/>
          <p:cNvSpPr txBox="1">
            <a:spLocks noGrp="1"/>
          </p:cNvSpPr>
          <p:nvPr>
            <p:ph type="subTitle" idx="3"/>
          </p:nvPr>
        </p:nvSpPr>
        <p:spPr>
          <a:xfrm>
            <a:off x="5876043"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1" name="Google Shape;241;p19"/>
          <p:cNvSpPr txBox="1">
            <a:spLocks noGrp="1"/>
          </p:cNvSpPr>
          <p:nvPr>
            <p:ph type="title" idx="4"/>
          </p:nvPr>
        </p:nvSpPr>
        <p:spPr>
          <a:xfrm>
            <a:off x="3413681" y="2830975"/>
            <a:ext cx="23166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2" name="Google Shape;242;p19"/>
          <p:cNvSpPr txBox="1">
            <a:spLocks noGrp="1"/>
          </p:cNvSpPr>
          <p:nvPr>
            <p:ph type="subTitle" idx="5"/>
          </p:nvPr>
        </p:nvSpPr>
        <p:spPr>
          <a:xfrm>
            <a:off x="3413669" y="3160075"/>
            <a:ext cx="2316600" cy="796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3" name="Google Shape;243;p19"/>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6_1">
    <p:bg>
      <p:bgPr>
        <a:gradFill>
          <a:gsLst>
            <a:gs pos="0">
              <a:schemeClr val="accent2"/>
            </a:gs>
            <a:gs pos="100000">
              <a:schemeClr val="accent3"/>
            </a:gs>
          </a:gsLst>
          <a:path path="circle">
            <a:fillToRect l="50000" t="50000" r="50000" b="50000"/>
          </a:path>
          <a:tileRect/>
        </a:gradFill>
        <a:effectLst/>
      </p:bgPr>
    </p:bg>
    <p:spTree>
      <p:nvGrpSpPr>
        <p:cNvPr id="1" name="Shape 244"/>
        <p:cNvGrpSpPr/>
        <p:nvPr/>
      </p:nvGrpSpPr>
      <p:grpSpPr>
        <a:xfrm>
          <a:off x="0" y="0"/>
          <a:ext cx="0" cy="0"/>
          <a:chOff x="0" y="0"/>
          <a:chExt cx="0" cy="0"/>
        </a:xfrm>
      </p:grpSpPr>
      <p:pic>
        <p:nvPicPr>
          <p:cNvPr id="245" name="Google Shape;245;p20"/>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46" name="Google Shape;246;p20"/>
          <p:cNvSpPr txBox="1">
            <a:spLocks noGrp="1"/>
          </p:cNvSpPr>
          <p:nvPr>
            <p:ph type="title"/>
          </p:nvPr>
        </p:nvSpPr>
        <p:spPr>
          <a:xfrm>
            <a:off x="713250" y="1484500"/>
            <a:ext cx="391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7" name="Google Shape;247;p20"/>
          <p:cNvSpPr txBox="1">
            <a:spLocks noGrp="1"/>
          </p:cNvSpPr>
          <p:nvPr>
            <p:ph type="subTitle" idx="1"/>
          </p:nvPr>
        </p:nvSpPr>
        <p:spPr>
          <a:xfrm>
            <a:off x="713250" y="1813625"/>
            <a:ext cx="3910800" cy="241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248" name="Google Shape;248;p20"/>
          <p:cNvSpPr txBox="1">
            <a:spLocks noGrp="1"/>
          </p:cNvSpPr>
          <p:nvPr>
            <p:ph type="title" idx="2"/>
          </p:nvPr>
        </p:nvSpPr>
        <p:spPr>
          <a:xfrm>
            <a:off x="5688469" y="2915222"/>
            <a:ext cx="27423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49" name="Google Shape;249;p20"/>
          <p:cNvSpPr txBox="1">
            <a:spLocks noGrp="1"/>
          </p:cNvSpPr>
          <p:nvPr>
            <p:ph type="subTitle" idx="3"/>
          </p:nvPr>
        </p:nvSpPr>
        <p:spPr>
          <a:xfrm>
            <a:off x="5688450" y="3244325"/>
            <a:ext cx="27423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0" name="Google Shape;250;p20"/>
          <p:cNvSpPr txBox="1">
            <a:spLocks noGrp="1"/>
          </p:cNvSpPr>
          <p:nvPr>
            <p:ph type="title" idx="4"/>
          </p:nvPr>
        </p:nvSpPr>
        <p:spPr>
          <a:xfrm>
            <a:off x="5688465" y="1484500"/>
            <a:ext cx="27423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1" name="Google Shape;251;p20"/>
          <p:cNvSpPr txBox="1">
            <a:spLocks noGrp="1"/>
          </p:cNvSpPr>
          <p:nvPr>
            <p:ph type="subTitle" idx="5"/>
          </p:nvPr>
        </p:nvSpPr>
        <p:spPr>
          <a:xfrm>
            <a:off x="5688450" y="1813600"/>
            <a:ext cx="2742300" cy="98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2" name="Google Shape;252;p20"/>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accent2"/>
            </a:gs>
            <a:gs pos="100000">
              <a:schemeClr val="accent3"/>
            </a:gs>
          </a:gsLst>
          <a:path path="circle">
            <a:fillToRect l="50000" t="50000" r="50000" b="50000"/>
          </a:path>
          <a:tileRect/>
        </a:gradFill>
        <a:effectLst/>
      </p:bgPr>
    </p:bg>
    <p:spTree>
      <p:nvGrpSpPr>
        <p:cNvPr id="1" name="Shape 40"/>
        <p:cNvGrpSpPr/>
        <p:nvPr/>
      </p:nvGrpSpPr>
      <p:grpSpPr>
        <a:xfrm>
          <a:off x="0" y="0"/>
          <a:ext cx="0" cy="0"/>
          <a:chOff x="0" y="0"/>
          <a:chExt cx="0" cy="0"/>
        </a:xfrm>
      </p:grpSpPr>
      <p:pic>
        <p:nvPicPr>
          <p:cNvPr id="41" name="Google Shape;41;p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42" name="Google Shape;42;p3"/>
          <p:cNvSpPr txBox="1">
            <a:spLocks noGrp="1"/>
          </p:cNvSpPr>
          <p:nvPr>
            <p:ph type="title"/>
          </p:nvPr>
        </p:nvSpPr>
        <p:spPr>
          <a:xfrm>
            <a:off x="4572000" y="1490313"/>
            <a:ext cx="3858900" cy="12105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3" name="Google Shape;43;p3"/>
          <p:cNvSpPr txBox="1">
            <a:spLocks noGrp="1"/>
          </p:cNvSpPr>
          <p:nvPr>
            <p:ph type="title" idx="2" hasCustomPrompt="1"/>
          </p:nvPr>
        </p:nvSpPr>
        <p:spPr>
          <a:xfrm>
            <a:off x="4572000" y="707800"/>
            <a:ext cx="3858900" cy="7824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5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4" name="Google Shape;44;p3"/>
          <p:cNvSpPr txBox="1">
            <a:spLocks noGrp="1"/>
          </p:cNvSpPr>
          <p:nvPr>
            <p:ph type="subTitle" idx="1"/>
          </p:nvPr>
        </p:nvSpPr>
        <p:spPr>
          <a:xfrm>
            <a:off x="4572000" y="3191600"/>
            <a:ext cx="2271900" cy="623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atin typeface="Red Hat Text"/>
                <a:ea typeface="Red Hat Text"/>
                <a:cs typeface="Red Hat Text"/>
                <a:sym typeface="Red Hat Text"/>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45" name="Google Shape;45;p3"/>
          <p:cNvGrpSpPr/>
          <p:nvPr/>
        </p:nvGrpSpPr>
        <p:grpSpPr>
          <a:xfrm flipH="1">
            <a:off x="1264485" y="1575870"/>
            <a:ext cx="2271881" cy="2500210"/>
            <a:chOff x="1430525" y="238150"/>
            <a:chExt cx="4755875" cy="5233850"/>
          </a:xfrm>
        </p:grpSpPr>
        <p:sp>
          <p:nvSpPr>
            <p:cNvPr id="46" name="Google Shape;46;p3"/>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3"/>
          <p:cNvGrpSpPr/>
          <p:nvPr/>
        </p:nvGrpSpPr>
        <p:grpSpPr>
          <a:xfrm>
            <a:off x="1264463" y="1340713"/>
            <a:ext cx="581150" cy="572850"/>
            <a:chOff x="3398275" y="546563"/>
            <a:chExt cx="581150" cy="572850"/>
          </a:xfrm>
        </p:grpSpPr>
        <p:sp>
          <p:nvSpPr>
            <p:cNvPr id="49" name="Google Shape;49;p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713225" y="539488"/>
            <a:ext cx="1284750" cy="954425"/>
            <a:chOff x="3054400" y="-12"/>
            <a:chExt cx="1284750" cy="954425"/>
          </a:xfrm>
        </p:grpSpPr>
        <p:sp>
          <p:nvSpPr>
            <p:cNvPr id="55" name="Google Shape;55;p3"/>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0" name="Google Shape;60;p3"/>
          <p:cNvCxnSpPr/>
          <p:nvPr/>
        </p:nvCxnSpPr>
        <p:spPr>
          <a:xfrm rot="-5400000" flipH="1">
            <a:off x="2981863" y="3179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61" name="Google Shape;61;p3"/>
          <p:cNvCxnSpPr/>
          <p:nvPr/>
        </p:nvCxnSpPr>
        <p:spPr>
          <a:xfrm>
            <a:off x="557050" y="460857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gradFill>
          <a:gsLst>
            <a:gs pos="0">
              <a:schemeClr val="accent2"/>
            </a:gs>
            <a:gs pos="100000">
              <a:schemeClr val="accent3"/>
            </a:gs>
          </a:gsLst>
          <a:path path="circle">
            <a:fillToRect l="50000" t="50000" r="50000" b="50000"/>
          </a:path>
          <a:tileRect/>
        </a:gradFill>
        <a:effectLst/>
      </p:bgPr>
    </p:bg>
    <p:spTree>
      <p:nvGrpSpPr>
        <p:cNvPr id="1" name="Shape 253"/>
        <p:cNvGrpSpPr/>
        <p:nvPr/>
      </p:nvGrpSpPr>
      <p:grpSpPr>
        <a:xfrm>
          <a:off x="0" y="0"/>
          <a:ext cx="0" cy="0"/>
          <a:chOff x="0" y="0"/>
          <a:chExt cx="0" cy="0"/>
        </a:xfrm>
      </p:grpSpPr>
      <p:pic>
        <p:nvPicPr>
          <p:cNvPr id="254" name="Google Shape;254;p21"/>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55" name="Google Shape;255;p21"/>
          <p:cNvSpPr txBox="1">
            <a:spLocks noGrp="1"/>
          </p:cNvSpPr>
          <p:nvPr>
            <p:ph type="title"/>
          </p:nvPr>
        </p:nvSpPr>
        <p:spPr>
          <a:xfrm>
            <a:off x="1258500"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6" name="Google Shape;256;p21"/>
          <p:cNvSpPr txBox="1">
            <a:spLocks noGrp="1"/>
          </p:cNvSpPr>
          <p:nvPr>
            <p:ph type="subTitle" idx="1"/>
          </p:nvPr>
        </p:nvSpPr>
        <p:spPr>
          <a:xfrm>
            <a:off x="1258500"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7" name="Google Shape;257;p21"/>
          <p:cNvSpPr txBox="1">
            <a:spLocks noGrp="1"/>
          </p:cNvSpPr>
          <p:nvPr>
            <p:ph type="title" idx="2"/>
          </p:nvPr>
        </p:nvSpPr>
        <p:spPr>
          <a:xfrm>
            <a:off x="5149975" y="150102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58" name="Google Shape;258;p21"/>
          <p:cNvSpPr txBox="1">
            <a:spLocks noGrp="1"/>
          </p:cNvSpPr>
          <p:nvPr>
            <p:ph type="subTitle" idx="3"/>
          </p:nvPr>
        </p:nvSpPr>
        <p:spPr>
          <a:xfrm>
            <a:off x="5149975" y="183012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1"/>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0" name="Google Shape;260;p21"/>
          <p:cNvSpPr txBox="1">
            <a:spLocks noGrp="1"/>
          </p:cNvSpPr>
          <p:nvPr>
            <p:ph type="subTitle" idx="5"/>
          </p:nvPr>
        </p:nvSpPr>
        <p:spPr>
          <a:xfrm>
            <a:off x="1258500"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1"/>
          <p:cNvSpPr txBox="1">
            <a:spLocks noGrp="1"/>
          </p:cNvSpPr>
          <p:nvPr>
            <p:ph type="title" idx="6"/>
          </p:nvPr>
        </p:nvSpPr>
        <p:spPr>
          <a:xfrm>
            <a:off x="5149975" y="3121775"/>
            <a:ext cx="32808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2" name="Google Shape;262;p21"/>
          <p:cNvSpPr txBox="1">
            <a:spLocks noGrp="1"/>
          </p:cNvSpPr>
          <p:nvPr>
            <p:ph type="subTitle" idx="7"/>
          </p:nvPr>
        </p:nvSpPr>
        <p:spPr>
          <a:xfrm>
            <a:off x="5149975" y="3450875"/>
            <a:ext cx="3280800" cy="80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1"/>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bg>
      <p:bgPr>
        <a:gradFill>
          <a:gsLst>
            <a:gs pos="0">
              <a:schemeClr val="accent2"/>
            </a:gs>
            <a:gs pos="100000">
              <a:schemeClr val="accent3"/>
            </a:gs>
          </a:gsLst>
          <a:path path="circle">
            <a:fillToRect l="50000" t="50000" r="50000" b="50000"/>
          </a:path>
          <a:tileRect/>
        </a:gradFill>
        <a:effectLst/>
      </p:bgPr>
    </p:bg>
    <p:spTree>
      <p:nvGrpSpPr>
        <p:cNvPr id="1" name="Shape 264"/>
        <p:cNvGrpSpPr/>
        <p:nvPr/>
      </p:nvGrpSpPr>
      <p:grpSpPr>
        <a:xfrm>
          <a:off x="0" y="0"/>
          <a:ext cx="0" cy="0"/>
          <a:chOff x="0" y="0"/>
          <a:chExt cx="0" cy="0"/>
        </a:xfrm>
      </p:grpSpPr>
      <p:pic>
        <p:nvPicPr>
          <p:cNvPr id="265" name="Google Shape;265;p22"/>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66" name="Google Shape;266;p22"/>
          <p:cNvSpPr txBox="1">
            <a:spLocks noGrp="1"/>
          </p:cNvSpPr>
          <p:nvPr>
            <p:ph type="title"/>
          </p:nvPr>
        </p:nvSpPr>
        <p:spPr>
          <a:xfrm>
            <a:off x="1101175"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7" name="Google Shape;267;p22"/>
          <p:cNvSpPr txBox="1">
            <a:spLocks noGrp="1"/>
          </p:cNvSpPr>
          <p:nvPr>
            <p:ph type="subTitle" idx="1"/>
          </p:nvPr>
        </p:nvSpPr>
        <p:spPr>
          <a:xfrm>
            <a:off x="1101175"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2"/>
          <p:cNvSpPr txBox="1">
            <a:spLocks noGrp="1"/>
          </p:cNvSpPr>
          <p:nvPr>
            <p:ph type="title" idx="2"/>
          </p:nvPr>
        </p:nvSpPr>
        <p:spPr>
          <a:xfrm>
            <a:off x="3578948"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69" name="Google Shape;269;p22"/>
          <p:cNvSpPr txBox="1">
            <a:spLocks noGrp="1"/>
          </p:cNvSpPr>
          <p:nvPr>
            <p:ph type="subTitle" idx="3"/>
          </p:nvPr>
        </p:nvSpPr>
        <p:spPr>
          <a:xfrm>
            <a:off x="3578947"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0" name="Google Shape;270;p22"/>
          <p:cNvSpPr txBox="1">
            <a:spLocks noGrp="1"/>
          </p:cNvSpPr>
          <p:nvPr>
            <p:ph type="title" idx="4"/>
          </p:nvPr>
        </p:nvSpPr>
        <p:spPr>
          <a:xfrm>
            <a:off x="1101175"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1" name="Google Shape;271;p22"/>
          <p:cNvSpPr txBox="1">
            <a:spLocks noGrp="1"/>
          </p:cNvSpPr>
          <p:nvPr>
            <p:ph type="subTitle" idx="5"/>
          </p:nvPr>
        </p:nvSpPr>
        <p:spPr>
          <a:xfrm>
            <a:off x="1101175"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22"/>
          <p:cNvSpPr txBox="1">
            <a:spLocks noGrp="1"/>
          </p:cNvSpPr>
          <p:nvPr>
            <p:ph type="title" idx="6"/>
          </p:nvPr>
        </p:nvSpPr>
        <p:spPr>
          <a:xfrm>
            <a:off x="3578948"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3" name="Google Shape;273;p22"/>
          <p:cNvSpPr txBox="1">
            <a:spLocks noGrp="1"/>
          </p:cNvSpPr>
          <p:nvPr>
            <p:ph type="subTitle" idx="7"/>
          </p:nvPr>
        </p:nvSpPr>
        <p:spPr>
          <a:xfrm>
            <a:off x="3578947"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4" name="Google Shape;274;p22"/>
          <p:cNvSpPr txBox="1">
            <a:spLocks noGrp="1"/>
          </p:cNvSpPr>
          <p:nvPr>
            <p:ph type="title" idx="8"/>
          </p:nvPr>
        </p:nvSpPr>
        <p:spPr>
          <a:xfrm>
            <a:off x="6056727" y="16933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5" name="Google Shape;275;p22"/>
          <p:cNvSpPr txBox="1">
            <a:spLocks noGrp="1"/>
          </p:cNvSpPr>
          <p:nvPr>
            <p:ph type="subTitle" idx="9"/>
          </p:nvPr>
        </p:nvSpPr>
        <p:spPr>
          <a:xfrm>
            <a:off x="6056725" y="20224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6" name="Google Shape;276;p22"/>
          <p:cNvSpPr txBox="1">
            <a:spLocks noGrp="1"/>
          </p:cNvSpPr>
          <p:nvPr>
            <p:ph type="title" idx="13"/>
          </p:nvPr>
        </p:nvSpPr>
        <p:spPr>
          <a:xfrm>
            <a:off x="6056727" y="3126700"/>
            <a:ext cx="19860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77" name="Google Shape;277;p22"/>
          <p:cNvSpPr txBox="1">
            <a:spLocks noGrp="1"/>
          </p:cNvSpPr>
          <p:nvPr>
            <p:ph type="subTitle" idx="14"/>
          </p:nvPr>
        </p:nvSpPr>
        <p:spPr>
          <a:xfrm>
            <a:off x="6056725" y="3455800"/>
            <a:ext cx="1986000" cy="56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8" name="Google Shape;278;p22"/>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a:solidFill>
                  <a:schemeClr val="dk1"/>
                </a:solidFill>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cxnSp>
        <p:nvCxnSpPr>
          <p:cNvPr id="279" name="Google Shape;279;p22"/>
          <p:cNvCxnSpPr/>
          <p:nvPr/>
        </p:nvCxnSpPr>
        <p:spPr>
          <a:xfrm rot="-5400000" flipH="1">
            <a:off x="8534500" y="2340575"/>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280" name="Google Shape;280;p22"/>
          <p:cNvCxnSpPr/>
          <p:nvPr/>
        </p:nvCxnSpPr>
        <p:spPr>
          <a:xfrm rot="10800000">
            <a:off x="6381375" y="-281000"/>
            <a:ext cx="0" cy="82050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281" name="Google Shape;281;p22"/>
          <p:cNvCxnSpPr/>
          <p:nvPr/>
        </p:nvCxnSpPr>
        <p:spPr>
          <a:xfrm rot="-5400000" flipH="1">
            <a:off x="453350" y="44385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282" name="Google Shape;282;p22"/>
          <p:cNvCxnSpPr/>
          <p:nvPr/>
        </p:nvCxnSpPr>
        <p:spPr>
          <a:xfrm>
            <a:off x="-121375" y="3771875"/>
            <a:ext cx="8346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bg>
      <p:bgPr>
        <a:gradFill>
          <a:gsLst>
            <a:gs pos="0">
              <a:schemeClr val="accent2"/>
            </a:gs>
            <a:gs pos="100000">
              <a:schemeClr val="accent3"/>
            </a:gs>
          </a:gsLst>
          <a:path path="circle">
            <a:fillToRect l="50000" t="50000" r="50000" b="50000"/>
          </a:path>
          <a:tileRect/>
        </a:gradFill>
        <a:effectLst/>
      </p:bgPr>
    </p:bg>
    <p:spTree>
      <p:nvGrpSpPr>
        <p:cNvPr id="1" name="Shape 283"/>
        <p:cNvGrpSpPr/>
        <p:nvPr/>
      </p:nvGrpSpPr>
      <p:grpSpPr>
        <a:xfrm>
          <a:off x="0" y="0"/>
          <a:ext cx="0" cy="0"/>
          <a:chOff x="0" y="0"/>
          <a:chExt cx="0" cy="0"/>
        </a:xfrm>
      </p:grpSpPr>
      <p:pic>
        <p:nvPicPr>
          <p:cNvPr id="284" name="Google Shape;284;p23"/>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285" name="Google Shape;285;p23"/>
          <p:cNvSpPr txBox="1">
            <a:spLocks noGrp="1"/>
          </p:cNvSpPr>
          <p:nvPr>
            <p:ph type="title" hasCustomPrompt="1"/>
          </p:nvPr>
        </p:nvSpPr>
        <p:spPr>
          <a:xfrm>
            <a:off x="4247300" y="539500"/>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6" name="Google Shape;286;p23"/>
          <p:cNvSpPr txBox="1">
            <a:spLocks noGrp="1"/>
          </p:cNvSpPr>
          <p:nvPr>
            <p:ph type="subTitle" idx="1"/>
          </p:nvPr>
        </p:nvSpPr>
        <p:spPr>
          <a:xfrm>
            <a:off x="4247300" y="1186277"/>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87" name="Google Shape;287;p23"/>
          <p:cNvSpPr txBox="1">
            <a:spLocks noGrp="1"/>
          </p:cNvSpPr>
          <p:nvPr>
            <p:ph type="title" idx="2" hasCustomPrompt="1"/>
          </p:nvPr>
        </p:nvSpPr>
        <p:spPr>
          <a:xfrm>
            <a:off x="4247300" y="2052318"/>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88" name="Google Shape;288;p23"/>
          <p:cNvSpPr txBox="1">
            <a:spLocks noGrp="1"/>
          </p:cNvSpPr>
          <p:nvPr>
            <p:ph type="subTitle" idx="3"/>
          </p:nvPr>
        </p:nvSpPr>
        <p:spPr>
          <a:xfrm>
            <a:off x="4247300" y="2699095"/>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89" name="Google Shape;289;p23"/>
          <p:cNvSpPr txBox="1">
            <a:spLocks noGrp="1"/>
          </p:cNvSpPr>
          <p:nvPr>
            <p:ph type="title" idx="4" hasCustomPrompt="1"/>
          </p:nvPr>
        </p:nvSpPr>
        <p:spPr>
          <a:xfrm>
            <a:off x="4247300" y="3565148"/>
            <a:ext cx="4183500" cy="6468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6000"/>
              <a:buNone/>
              <a:defRPr sz="40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0" name="Google Shape;290;p23"/>
          <p:cNvSpPr txBox="1">
            <a:spLocks noGrp="1"/>
          </p:cNvSpPr>
          <p:nvPr>
            <p:ph type="subTitle" idx="5"/>
          </p:nvPr>
        </p:nvSpPr>
        <p:spPr>
          <a:xfrm>
            <a:off x="4247300" y="4211925"/>
            <a:ext cx="4183500" cy="3921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291" name="Google Shape;291;p23"/>
          <p:cNvGrpSpPr/>
          <p:nvPr/>
        </p:nvGrpSpPr>
        <p:grpSpPr>
          <a:xfrm flipH="1">
            <a:off x="1514899" y="2042849"/>
            <a:ext cx="1026268" cy="1639769"/>
            <a:chOff x="1029950" y="238150"/>
            <a:chExt cx="1501050" cy="2398375"/>
          </a:xfrm>
        </p:grpSpPr>
        <p:sp>
          <p:nvSpPr>
            <p:cNvPr id="292" name="Google Shape;292;p23"/>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3"/>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1031725" y="1556125"/>
              <a:ext cx="757375" cy="1080400"/>
            </a:xfrm>
            <a:custGeom>
              <a:avLst/>
              <a:gdLst/>
              <a:ahLst/>
              <a:cxnLst/>
              <a:rect l="l" t="t" r="r" b="b"/>
              <a:pathLst>
                <a:path w="30295" h="43216" extrusionOk="0">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1031725" y="665400"/>
              <a:ext cx="757375" cy="1080425"/>
            </a:xfrm>
            <a:custGeom>
              <a:avLst/>
              <a:gdLst/>
              <a:ahLst/>
              <a:cxnLst/>
              <a:rect l="l" t="t" r="r" b="b"/>
              <a:pathLst>
                <a:path w="30295" h="43217" extrusionOk="0">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accent1"/>
            </a:solidFill>
            <a:ln>
              <a:noFill/>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23"/>
          <p:cNvGrpSpPr/>
          <p:nvPr/>
        </p:nvGrpSpPr>
        <p:grpSpPr>
          <a:xfrm>
            <a:off x="1639411" y="953790"/>
            <a:ext cx="698135" cy="688165"/>
            <a:chOff x="3398275" y="546563"/>
            <a:chExt cx="581150" cy="572850"/>
          </a:xfrm>
        </p:grpSpPr>
        <p:sp>
          <p:nvSpPr>
            <p:cNvPr id="303" name="Google Shape;303;p23"/>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08" name="Google Shape;308;p23"/>
          <p:cNvCxnSpPr/>
          <p:nvPr/>
        </p:nvCxnSpPr>
        <p:spPr>
          <a:xfrm rot="-5400000" flipH="1">
            <a:off x="2310688" y="-558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309" name="Google Shape;309;p23"/>
          <p:cNvCxnSpPr/>
          <p:nvPr/>
        </p:nvCxnSpPr>
        <p:spPr>
          <a:xfrm>
            <a:off x="-199850" y="208792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10" name="Google Shape;310;p23"/>
          <p:cNvCxnSpPr/>
          <p:nvPr/>
        </p:nvCxnSpPr>
        <p:spPr>
          <a:xfrm rot="-5400000" flipH="1">
            <a:off x="558038" y="394677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1">
  <p:cSld name="CUSTOM_10">
    <p:bg>
      <p:bgPr>
        <a:gradFill>
          <a:gsLst>
            <a:gs pos="0">
              <a:schemeClr val="accent2"/>
            </a:gs>
            <a:gs pos="100000">
              <a:schemeClr val="accent3"/>
            </a:gs>
          </a:gsLst>
          <a:path path="circle">
            <a:fillToRect l="50000" t="50000" r="50000" b="50000"/>
          </a:path>
          <a:tileRect/>
        </a:gradFill>
        <a:effectLst/>
      </p:bgPr>
    </p:bg>
    <p:spTree>
      <p:nvGrpSpPr>
        <p:cNvPr id="1" name="Shape 311"/>
        <p:cNvGrpSpPr/>
        <p:nvPr/>
      </p:nvGrpSpPr>
      <p:grpSpPr>
        <a:xfrm>
          <a:off x="0" y="0"/>
          <a:ext cx="0" cy="0"/>
          <a:chOff x="0" y="0"/>
          <a:chExt cx="0" cy="0"/>
        </a:xfrm>
      </p:grpSpPr>
      <p:pic>
        <p:nvPicPr>
          <p:cNvPr id="312" name="Google Shape;312;p2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3" name="Google Shape;313;p24"/>
          <p:cNvSpPr txBox="1">
            <a:spLocks noGrp="1"/>
          </p:cNvSpPr>
          <p:nvPr>
            <p:ph type="title"/>
          </p:nvPr>
        </p:nvSpPr>
        <p:spPr>
          <a:xfrm>
            <a:off x="713225" y="539500"/>
            <a:ext cx="7717500" cy="93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4" name="Google Shape;314;p24"/>
          <p:cNvCxnSpPr/>
          <p:nvPr/>
        </p:nvCxnSpPr>
        <p:spPr>
          <a:xfrm rot="10800000">
            <a:off x="8709475" y="-150425"/>
            <a:ext cx="0" cy="64170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CUSTOM_10_1">
    <p:bg>
      <p:bgPr>
        <a:gradFill>
          <a:gsLst>
            <a:gs pos="0">
              <a:schemeClr val="accent2"/>
            </a:gs>
            <a:gs pos="100000">
              <a:schemeClr val="accent3"/>
            </a:gs>
          </a:gsLst>
          <a:path path="circle">
            <a:fillToRect l="50000" t="50000" r="50000" b="50000"/>
          </a:path>
          <a:tileRect/>
        </a:gradFill>
        <a:effectLst/>
      </p:bgPr>
    </p:bg>
    <p:spTree>
      <p:nvGrpSpPr>
        <p:cNvPr id="1" name="Shape 315"/>
        <p:cNvGrpSpPr/>
        <p:nvPr/>
      </p:nvGrpSpPr>
      <p:grpSpPr>
        <a:xfrm>
          <a:off x="0" y="0"/>
          <a:ext cx="0" cy="0"/>
          <a:chOff x="0" y="0"/>
          <a:chExt cx="0" cy="0"/>
        </a:xfrm>
      </p:grpSpPr>
      <p:pic>
        <p:nvPicPr>
          <p:cNvPr id="316" name="Google Shape;316;p2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17" name="Google Shape;317;p25"/>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318" name="Google Shape;318;p25"/>
          <p:cNvCxnSpPr/>
          <p:nvPr/>
        </p:nvCxnSpPr>
        <p:spPr>
          <a:xfrm rot="10800000">
            <a:off x="1113400" y="4679775"/>
            <a:ext cx="0" cy="95190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319" name="Google Shape;319;p25"/>
          <p:cNvCxnSpPr/>
          <p:nvPr/>
        </p:nvCxnSpPr>
        <p:spPr>
          <a:xfrm rot="-5400000" flipH="1">
            <a:off x="-231600" y="40464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3">
    <p:bg>
      <p:bgPr>
        <a:gradFill>
          <a:gsLst>
            <a:gs pos="0">
              <a:schemeClr val="accent2"/>
            </a:gs>
            <a:gs pos="100000">
              <a:schemeClr val="accent3"/>
            </a:gs>
          </a:gsLst>
          <a:path path="circle">
            <a:fillToRect l="50000" t="50000" r="50000" b="50000"/>
          </a:path>
          <a:tileRect/>
        </a:gradFill>
        <a:effectLst/>
      </p:bgPr>
    </p:bg>
    <p:spTree>
      <p:nvGrpSpPr>
        <p:cNvPr id="1" name="Shape 320"/>
        <p:cNvGrpSpPr/>
        <p:nvPr/>
      </p:nvGrpSpPr>
      <p:grpSpPr>
        <a:xfrm>
          <a:off x="0" y="0"/>
          <a:ext cx="0" cy="0"/>
          <a:chOff x="0" y="0"/>
          <a:chExt cx="0" cy="0"/>
        </a:xfrm>
      </p:grpSpPr>
      <p:pic>
        <p:nvPicPr>
          <p:cNvPr id="321" name="Google Shape;321;p2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322" name="Google Shape;322;p26"/>
          <p:cNvSpPr txBox="1">
            <a:spLocks noGrp="1"/>
          </p:cNvSpPr>
          <p:nvPr>
            <p:ph type="title"/>
          </p:nvPr>
        </p:nvSpPr>
        <p:spPr>
          <a:xfrm>
            <a:off x="713100" y="707675"/>
            <a:ext cx="4362300" cy="8730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3" name="Google Shape;323;p26"/>
          <p:cNvSpPr txBox="1">
            <a:spLocks noGrp="1"/>
          </p:cNvSpPr>
          <p:nvPr>
            <p:ph type="subTitle" idx="1"/>
          </p:nvPr>
        </p:nvSpPr>
        <p:spPr>
          <a:xfrm>
            <a:off x="713100" y="2102125"/>
            <a:ext cx="4362300" cy="111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325" name="Google Shape;325;p26"/>
          <p:cNvCxnSpPr/>
          <p:nvPr/>
        </p:nvCxnSpPr>
        <p:spPr>
          <a:xfrm rot="-5400000" flipH="1">
            <a:off x="8555675" y="22992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26" name="Google Shape;326;p26"/>
          <p:cNvCxnSpPr/>
          <p:nvPr/>
        </p:nvCxnSpPr>
        <p:spPr>
          <a:xfrm rot="10800000">
            <a:off x="6071925" y="4702250"/>
            <a:ext cx="0" cy="82050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27" name="Google Shape;327;p26"/>
          <p:cNvCxnSpPr/>
          <p:nvPr/>
        </p:nvCxnSpPr>
        <p:spPr>
          <a:xfrm>
            <a:off x="7937375" y="40092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28" name="Google Shape;328;p26"/>
          <p:cNvGrpSpPr/>
          <p:nvPr/>
        </p:nvGrpSpPr>
        <p:grpSpPr>
          <a:xfrm flipH="1">
            <a:off x="7505932" y="969165"/>
            <a:ext cx="698135" cy="688165"/>
            <a:chOff x="3398275" y="546563"/>
            <a:chExt cx="581150" cy="572850"/>
          </a:xfrm>
        </p:grpSpPr>
        <p:sp>
          <p:nvSpPr>
            <p:cNvPr id="329" name="Google Shape;329;p26"/>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34" name="Google Shape;334;p26"/>
          <p:cNvCxnSpPr/>
          <p:nvPr/>
        </p:nvCxnSpPr>
        <p:spPr>
          <a:xfrm>
            <a:off x="6163750" y="539488"/>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p:cSld name="CUSTOM_9">
    <p:bg>
      <p:bgPr>
        <a:gradFill>
          <a:gsLst>
            <a:gs pos="0">
              <a:schemeClr val="accent2"/>
            </a:gs>
            <a:gs pos="100000">
              <a:schemeClr val="accent3"/>
            </a:gs>
          </a:gsLst>
          <a:path path="circle">
            <a:fillToRect l="50000" t="50000" r="50000" b="50000"/>
          </a:path>
          <a:tileRect/>
        </a:gradFill>
        <a:effectLst/>
      </p:bgPr>
    </p:bg>
    <p:spTree>
      <p:nvGrpSpPr>
        <p:cNvPr id="1" name="Shape 335"/>
        <p:cNvGrpSpPr/>
        <p:nvPr/>
      </p:nvGrpSpPr>
      <p:grpSpPr>
        <a:xfrm>
          <a:off x="0" y="0"/>
          <a:ext cx="0" cy="0"/>
          <a:chOff x="0" y="0"/>
          <a:chExt cx="0" cy="0"/>
        </a:xfrm>
      </p:grpSpPr>
      <p:pic>
        <p:nvPicPr>
          <p:cNvPr id="336" name="Google Shape;336;p27"/>
          <p:cNvPicPr preferRelativeResize="0"/>
          <p:nvPr/>
        </p:nvPicPr>
        <p:blipFill rotWithShape="1">
          <a:blip r:embed="rId2">
            <a:alphaModFix amt="15000"/>
          </a:blip>
          <a:srcRect/>
          <a:stretch/>
        </p:blipFill>
        <p:spPr>
          <a:xfrm>
            <a:off x="0" y="0"/>
            <a:ext cx="9144000" cy="5143500"/>
          </a:xfrm>
          <a:prstGeom prst="rect">
            <a:avLst/>
          </a:prstGeom>
          <a:noFill/>
          <a:ln>
            <a:noFill/>
          </a:ln>
        </p:spPr>
      </p:pic>
      <p:cxnSp>
        <p:nvCxnSpPr>
          <p:cNvPr id="337" name="Google Shape;337;p27"/>
          <p:cNvCxnSpPr/>
          <p:nvPr/>
        </p:nvCxnSpPr>
        <p:spPr>
          <a:xfrm rot="-5400000" flipH="1">
            <a:off x="1025075" y="-1387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338" name="Google Shape;338;p27"/>
          <p:cNvCxnSpPr/>
          <p:nvPr/>
        </p:nvCxnSpPr>
        <p:spPr>
          <a:xfrm>
            <a:off x="553375" y="151496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cxnSp>
        <p:nvCxnSpPr>
          <p:cNvPr id="339" name="Google Shape;339;p27"/>
          <p:cNvCxnSpPr/>
          <p:nvPr/>
        </p:nvCxnSpPr>
        <p:spPr>
          <a:xfrm rot="-5400000" flipH="1">
            <a:off x="7276700" y="446200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340" name="Google Shape;340;p27"/>
          <p:cNvCxnSpPr/>
          <p:nvPr/>
        </p:nvCxnSpPr>
        <p:spPr>
          <a:xfrm>
            <a:off x="7972325" y="386421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1">
  <p:cSld name="CUSTOM_9_1">
    <p:bg>
      <p:bgPr>
        <a:gradFill>
          <a:gsLst>
            <a:gs pos="0">
              <a:schemeClr val="accent2"/>
            </a:gs>
            <a:gs pos="100000">
              <a:schemeClr val="accent3"/>
            </a:gs>
          </a:gsLst>
          <a:path path="circle">
            <a:fillToRect l="50000" t="50000" r="50000" b="50000"/>
          </a:path>
          <a:tileRect/>
        </a:gradFill>
        <a:effectLst/>
      </p:bgPr>
    </p:bg>
    <p:spTree>
      <p:nvGrpSpPr>
        <p:cNvPr id="1" name="Shape 341"/>
        <p:cNvGrpSpPr/>
        <p:nvPr/>
      </p:nvGrpSpPr>
      <p:grpSpPr>
        <a:xfrm>
          <a:off x="0" y="0"/>
          <a:ext cx="0" cy="0"/>
          <a:chOff x="0" y="0"/>
          <a:chExt cx="0" cy="0"/>
        </a:xfrm>
      </p:grpSpPr>
      <p:pic>
        <p:nvPicPr>
          <p:cNvPr id="342" name="Google Shape;342;p2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343" name="Google Shape;343;p28"/>
          <p:cNvGrpSpPr/>
          <p:nvPr/>
        </p:nvGrpSpPr>
        <p:grpSpPr>
          <a:xfrm flipH="1">
            <a:off x="6722773" y="-463735"/>
            <a:ext cx="1512218" cy="1356435"/>
            <a:chOff x="220675" y="1143125"/>
            <a:chExt cx="3908550" cy="3505000"/>
          </a:xfrm>
        </p:grpSpPr>
        <p:sp>
          <p:nvSpPr>
            <p:cNvPr id="344" name="Google Shape;344;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53" name="Google Shape;353;p28"/>
          <p:cNvCxnSpPr/>
          <p:nvPr/>
        </p:nvCxnSpPr>
        <p:spPr>
          <a:xfrm>
            <a:off x="8793063" y="892700"/>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354" name="Google Shape;354;p28"/>
          <p:cNvGrpSpPr/>
          <p:nvPr/>
        </p:nvGrpSpPr>
        <p:grpSpPr>
          <a:xfrm flipH="1">
            <a:off x="6722780" y="1600840"/>
            <a:ext cx="2870439" cy="2574773"/>
            <a:chOff x="220675" y="1143125"/>
            <a:chExt cx="3908550" cy="3505000"/>
          </a:xfrm>
        </p:grpSpPr>
        <p:sp>
          <p:nvSpPr>
            <p:cNvPr id="355" name="Google Shape;355;p28"/>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4" name="Google Shape;364;p28"/>
          <p:cNvCxnSpPr/>
          <p:nvPr/>
        </p:nvCxnSpPr>
        <p:spPr>
          <a:xfrm rot="-5400000" flipH="1">
            <a:off x="6649100" y="378837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68"/>
        <p:cNvGrpSpPr/>
        <p:nvPr/>
      </p:nvGrpSpPr>
      <p:grpSpPr>
        <a:xfrm>
          <a:off x="0" y="0"/>
          <a:ext cx="0" cy="0"/>
          <a:chOff x="0" y="0"/>
          <a:chExt cx="0" cy="0"/>
        </a:xfrm>
      </p:grpSpPr>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69"/>
        <p:cNvGrpSpPr/>
        <p:nvPr/>
      </p:nvGrpSpPr>
      <p:grpSpPr>
        <a:xfrm>
          <a:off x="0" y="0"/>
          <a:ext cx="0" cy="0"/>
          <a:chOff x="0" y="0"/>
          <a:chExt cx="0" cy="0"/>
        </a:xfrm>
      </p:grpSpPr>
      <p:sp>
        <p:nvSpPr>
          <p:cNvPr id="370" name="Google Shape;370;p3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accent2"/>
            </a:gs>
            <a:gs pos="100000">
              <a:schemeClr val="accent3"/>
            </a:gs>
          </a:gsLst>
          <a:path path="circle">
            <a:fillToRect l="50000" t="50000" r="50000" b="50000"/>
          </a:path>
          <a:tileRect/>
        </a:gradFill>
        <a:effectLst/>
      </p:bgPr>
    </p:bg>
    <p:spTree>
      <p:nvGrpSpPr>
        <p:cNvPr id="1" name="Shape 62"/>
        <p:cNvGrpSpPr/>
        <p:nvPr/>
      </p:nvGrpSpPr>
      <p:grpSpPr>
        <a:xfrm>
          <a:off x="0" y="0"/>
          <a:ext cx="0" cy="0"/>
          <a:chOff x="0" y="0"/>
          <a:chExt cx="0" cy="0"/>
        </a:xfrm>
      </p:grpSpPr>
      <p:pic>
        <p:nvPicPr>
          <p:cNvPr id="63" name="Google Shape;63;p4"/>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4" name="Google Shape;64;p4"/>
          <p:cNvSpPr txBox="1">
            <a:spLocks noGrp="1"/>
          </p:cNvSpPr>
          <p:nvPr>
            <p:ph type="body" idx="1"/>
          </p:nvPr>
        </p:nvSpPr>
        <p:spPr>
          <a:xfrm>
            <a:off x="713225" y="2409875"/>
            <a:ext cx="4160700" cy="1868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Char char="●"/>
              <a:defRPr/>
            </a:lvl1pPr>
            <a:lvl2pPr marL="914400" lvl="1" indent="-317500" rtl="0">
              <a:lnSpc>
                <a:spcPct val="100000"/>
              </a:lnSpc>
              <a:spcBef>
                <a:spcPts val="0"/>
              </a:spcBef>
              <a:spcAft>
                <a:spcPts val="0"/>
              </a:spcAft>
              <a:buSzPts val="1400"/>
              <a:buFont typeface="Roboto Condensed Light"/>
              <a:buChar char="○"/>
              <a:defRPr/>
            </a:lvl2pPr>
            <a:lvl3pPr marL="1371600" lvl="2" indent="-317500" rtl="0">
              <a:lnSpc>
                <a:spcPct val="100000"/>
              </a:lnSpc>
              <a:spcBef>
                <a:spcPts val="0"/>
              </a:spcBef>
              <a:spcAft>
                <a:spcPts val="0"/>
              </a:spcAft>
              <a:buSzPts val="1400"/>
              <a:buFont typeface="Roboto Condensed Light"/>
              <a:buChar char="■"/>
              <a:defRPr/>
            </a:lvl3pPr>
            <a:lvl4pPr marL="1828800" lvl="3" indent="-317500" rtl="0">
              <a:lnSpc>
                <a:spcPct val="100000"/>
              </a:lnSpc>
              <a:spcBef>
                <a:spcPts val="0"/>
              </a:spcBef>
              <a:spcAft>
                <a:spcPts val="0"/>
              </a:spcAft>
              <a:buSzPts val="1400"/>
              <a:buFont typeface="Roboto Condensed Light"/>
              <a:buChar char="●"/>
              <a:defRPr/>
            </a:lvl4pPr>
            <a:lvl5pPr marL="2286000" lvl="4" indent="-317500" rtl="0">
              <a:lnSpc>
                <a:spcPct val="100000"/>
              </a:lnSpc>
              <a:spcBef>
                <a:spcPts val="0"/>
              </a:spcBef>
              <a:spcAft>
                <a:spcPts val="0"/>
              </a:spcAft>
              <a:buSzPts val="1400"/>
              <a:buFont typeface="Roboto Condensed Light"/>
              <a:buChar char="○"/>
              <a:defRPr/>
            </a:lvl5pPr>
            <a:lvl6pPr marL="2743200" lvl="5" indent="-317500" rtl="0">
              <a:lnSpc>
                <a:spcPct val="100000"/>
              </a:lnSpc>
              <a:spcBef>
                <a:spcPts val="0"/>
              </a:spcBef>
              <a:spcAft>
                <a:spcPts val="0"/>
              </a:spcAft>
              <a:buSzPts val="1400"/>
              <a:buFont typeface="Roboto Condensed Light"/>
              <a:buChar char="■"/>
              <a:defRPr/>
            </a:lvl6pPr>
            <a:lvl7pPr marL="3200400" lvl="6" indent="-317500" rtl="0">
              <a:lnSpc>
                <a:spcPct val="100000"/>
              </a:lnSpc>
              <a:spcBef>
                <a:spcPts val="0"/>
              </a:spcBef>
              <a:spcAft>
                <a:spcPts val="0"/>
              </a:spcAft>
              <a:buSzPts val="1400"/>
              <a:buFont typeface="Roboto Condensed Light"/>
              <a:buChar char="●"/>
              <a:defRPr/>
            </a:lvl7pPr>
            <a:lvl8pPr marL="3657600" lvl="7" indent="-317500" rtl="0">
              <a:lnSpc>
                <a:spcPct val="100000"/>
              </a:lnSpc>
              <a:spcBef>
                <a:spcPts val="0"/>
              </a:spcBef>
              <a:spcAft>
                <a:spcPts val="0"/>
              </a:spcAft>
              <a:buSzPts val="1400"/>
              <a:buFont typeface="Roboto Condensed Light"/>
              <a:buChar char="○"/>
              <a:defRPr/>
            </a:lvl8pPr>
            <a:lvl9pPr marL="4114800" lvl="8" indent="-317500" rtl="0">
              <a:lnSpc>
                <a:spcPct val="100000"/>
              </a:lnSpc>
              <a:spcBef>
                <a:spcPts val="0"/>
              </a:spcBef>
              <a:spcAft>
                <a:spcPts val="0"/>
              </a:spcAft>
              <a:buSzPts val="1400"/>
              <a:buFont typeface="Roboto Condensed Light"/>
              <a:buChar char="■"/>
              <a:defRPr/>
            </a:lvl9pPr>
          </a:lstStyle>
          <a:p>
            <a:endParaRPr/>
          </a:p>
        </p:txBody>
      </p:sp>
      <p:sp>
        <p:nvSpPr>
          <p:cNvPr id="65" name="Google Shape;65;p4"/>
          <p:cNvSpPr txBox="1">
            <a:spLocks noGrp="1"/>
          </p:cNvSpPr>
          <p:nvPr>
            <p:ph type="title"/>
          </p:nvPr>
        </p:nvSpPr>
        <p:spPr>
          <a:xfrm>
            <a:off x="713225" y="768225"/>
            <a:ext cx="6610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cxnSp>
        <p:nvCxnSpPr>
          <p:cNvPr id="66" name="Google Shape;66;p4"/>
          <p:cNvCxnSpPr/>
          <p:nvPr/>
        </p:nvCxnSpPr>
        <p:spPr>
          <a:xfrm>
            <a:off x="8652200" y="2448625"/>
            <a:ext cx="9792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gradFill>
          <a:gsLst>
            <a:gs pos="0">
              <a:schemeClr val="accent2"/>
            </a:gs>
            <a:gs pos="100000">
              <a:schemeClr val="accent3"/>
            </a:gs>
          </a:gsLst>
          <a:path path="circle">
            <a:fillToRect l="50000" t="50000" r="50000" b="50000"/>
          </a:path>
          <a:tileRect/>
        </a:gradFill>
        <a:effectLst/>
      </p:bgPr>
    </p:bg>
    <p:spTree>
      <p:nvGrpSpPr>
        <p:cNvPr id="1" name="Shape 67"/>
        <p:cNvGrpSpPr/>
        <p:nvPr/>
      </p:nvGrpSpPr>
      <p:grpSpPr>
        <a:xfrm>
          <a:off x="0" y="0"/>
          <a:ext cx="0" cy="0"/>
          <a:chOff x="0" y="0"/>
          <a:chExt cx="0" cy="0"/>
        </a:xfrm>
      </p:grpSpPr>
      <p:pic>
        <p:nvPicPr>
          <p:cNvPr id="68" name="Google Shape;68;p5"/>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69" name="Google Shape;69;p5"/>
          <p:cNvSpPr txBox="1">
            <a:spLocks noGrp="1"/>
          </p:cNvSpPr>
          <p:nvPr>
            <p:ph type="title"/>
          </p:nvPr>
        </p:nvSpPr>
        <p:spPr>
          <a:xfrm>
            <a:off x="713250" y="1536250"/>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0" name="Google Shape;70;p5"/>
          <p:cNvSpPr txBox="1">
            <a:spLocks noGrp="1"/>
          </p:cNvSpPr>
          <p:nvPr>
            <p:ph type="title" idx="2"/>
          </p:nvPr>
        </p:nvSpPr>
        <p:spPr>
          <a:xfrm>
            <a:off x="713250" y="3143373"/>
            <a:ext cx="6346500" cy="329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 name="Google Shape;71;p5"/>
          <p:cNvSpPr txBox="1">
            <a:spLocks noGrp="1"/>
          </p:cNvSpPr>
          <p:nvPr>
            <p:ph type="subTitle" idx="1"/>
          </p:nvPr>
        </p:nvSpPr>
        <p:spPr>
          <a:xfrm>
            <a:off x="713254" y="3472475"/>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2" name="Google Shape;72;p5"/>
          <p:cNvSpPr txBox="1">
            <a:spLocks noGrp="1"/>
          </p:cNvSpPr>
          <p:nvPr>
            <p:ph type="subTitle" idx="3"/>
          </p:nvPr>
        </p:nvSpPr>
        <p:spPr>
          <a:xfrm>
            <a:off x="713250" y="1865350"/>
            <a:ext cx="6346500" cy="83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73" name="Google Shape;73;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000"/>
              <a:buNone/>
              <a:defRPr>
                <a:solidFill>
                  <a:schemeClr val="dk1"/>
                </a:solidFill>
              </a:defRPr>
            </a:lvl1pPr>
            <a:lvl2pPr lvl="1" rtl="0">
              <a:spcBef>
                <a:spcPts val="0"/>
              </a:spcBef>
              <a:spcAft>
                <a:spcPts val="0"/>
              </a:spcAft>
              <a:buClr>
                <a:schemeClr val="dk1"/>
              </a:buClr>
              <a:buSzPts val="3000"/>
              <a:buNone/>
              <a:defRPr>
                <a:solidFill>
                  <a:schemeClr val="dk1"/>
                </a:solidFill>
              </a:defRPr>
            </a:lvl2pPr>
            <a:lvl3pPr lvl="2" rtl="0">
              <a:spcBef>
                <a:spcPts val="0"/>
              </a:spcBef>
              <a:spcAft>
                <a:spcPts val="0"/>
              </a:spcAft>
              <a:buClr>
                <a:schemeClr val="dk1"/>
              </a:buClr>
              <a:buSzPts val="3000"/>
              <a:buNone/>
              <a:defRPr>
                <a:solidFill>
                  <a:schemeClr val="dk1"/>
                </a:solidFill>
              </a:defRPr>
            </a:lvl3pPr>
            <a:lvl4pPr lvl="3" rtl="0">
              <a:spcBef>
                <a:spcPts val="0"/>
              </a:spcBef>
              <a:spcAft>
                <a:spcPts val="0"/>
              </a:spcAft>
              <a:buClr>
                <a:schemeClr val="dk1"/>
              </a:buClr>
              <a:buSzPts val="3000"/>
              <a:buNone/>
              <a:defRPr>
                <a:solidFill>
                  <a:schemeClr val="dk1"/>
                </a:solidFill>
              </a:defRPr>
            </a:lvl4pPr>
            <a:lvl5pPr lvl="4" rtl="0">
              <a:spcBef>
                <a:spcPts val="0"/>
              </a:spcBef>
              <a:spcAft>
                <a:spcPts val="0"/>
              </a:spcAft>
              <a:buClr>
                <a:schemeClr val="dk1"/>
              </a:buClr>
              <a:buSzPts val="3000"/>
              <a:buNone/>
              <a:defRPr>
                <a:solidFill>
                  <a:schemeClr val="dk1"/>
                </a:solidFill>
              </a:defRPr>
            </a:lvl5pPr>
            <a:lvl6pPr lvl="5" rtl="0">
              <a:spcBef>
                <a:spcPts val="0"/>
              </a:spcBef>
              <a:spcAft>
                <a:spcPts val="0"/>
              </a:spcAft>
              <a:buClr>
                <a:schemeClr val="dk1"/>
              </a:buClr>
              <a:buSzPts val="3000"/>
              <a:buNone/>
              <a:defRPr>
                <a:solidFill>
                  <a:schemeClr val="dk1"/>
                </a:solidFill>
              </a:defRPr>
            </a:lvl6pPr>
            <a:lvl7pPr lvl="6" rtl="0">
              <a:spcBef>
                <a:spcPts val="0"/>
              </a:spcBef>
              <a:spcAft>
                <a:spcPts val="0"/>
              </a:spcAft>
              <a:buClr>
                <a:schemeClr val="dk1"/>
              </a:buClr>
              <a:buSzPts val="3000"/>
              <a:buNone/>
              <a:defRPr>
                <a:solidFill>
                  <a:schemeClr val="dk1"/>
                </a:solidFill>
              </a:defRPr>
            </a:lvl7pPr>
            <a:lvl8pPr lvl="7" rtl="0">
              <a:spcBef>
                <a:spcPts val="0"/>
              </a:spcBef>
              <a:spcAft>
                <a:spcPts val="0"/>
              </a:spcAft>
              <a:buClr>
                <a:schemeClr val="dk1"/>
              </a:buClr>
              <a:buSzPts val="3000"/>
              <a:buNone/>
              <a:defRPr>
                <a:solidFill>
                  <a:schemeClr val="dk1"/>
                </a:solidFill>
              </a:defRPr>
            </a:lvl8pPr>
            <a:lvl9pPr lvl="8"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accent2"/>
            </a:gs>
            <a:gs pos="100000">
              <a:schemeClr val="accent3"/>
            </a:gs>
          </a:gsLst>
          <a:path path="circle">
            <a:fillToRect l="50000" t="50000" r="50000" b="50000"/>
          </a:path>
          <a:tileRect/>
        </a:gradFill>
        <a:effectLst/>
      </p:bgPr>
    </p:bg>
    <p:spTree>
      <p:nvGrpSpPr>
        <p:cNvPr id="1" name="Shape 74"/>
        <p:cNvGrpSpPr/>
        <p:nvPr/>
      </p:nvGrpSpPr>
      <p:grpSpPr>
        <a:xfrm>
          <a:off x="0" y="0"/>
          <a:ext cx="0" cy="0"/>
          <a:chOff x="0" y="0"/>
          <a:chExt cx="0" cy="0"/>
        </a:xfrm>
      </p:grpSpPr>
      <p:pic>
        <p:nvPicPr>
          <p:cNvPr id="75" name="Google Shape;75;p6"/>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76" name="Google Shape;76;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None/>
              <a:defRPr>
                <a:solidFill>
                  <a:schemeClr val="dk1"/>
                </a:solidFill>
              </a:defRPr>
            </a:lvl1pPr>
            <a:lvl2pPr lvl="1" rtl="0">
              <a:spcBef>
                <a:spcPts val="0"/>
              </a:spcBef>
              <a:spcAft>
                <a:spcPts val="0"/>
              </a:spcAft>
              <a:buClr>
                <a:schemeClr val="dk1"/>
              </a:buClr>
              <a:buSzPts val="3500"/>
              <a:buNone/>
              <a:defRPr sz="3500">
                <a:solidFill>
                  <a:schemeClr val="dk1"/>
                </a:solidFill>
              </a:defRPr>
            </a:lvl2pPr>
            <a:lvl3pPr lvl="2" rtl="0">
              <a:spcBef>
                <a:spcPts val="0"/>
              </a:spcBef>
              <a:spcAft>
                <a:spcPts val="0"/>
              </a:spcAft>
              <a:buClr>
                <a:schemeClr val="dk1"/>
              </a:buClr>
              <a:buSzPts val="3500"/>
              <a:buNone/>
              <a:defRPr sz="3500">
                <a:solidFill>
                  <a:schemeClr val="dk1"/>
                </a:solidFill>
              </a:defRPr>
            </a:lvl3pPr>
            <a:lvl4pPr lvl="3" rtl="0">
              <a:spcBef>
                <a:spcPts val="0"/>
              </a:spcBef>
              <a:spcAft>
                <a:spcPts val="0"/>
              </a:spcAft>
              <a:buClr>
                <a:schemeClr val="dk1"/>
              </a:buClr>
              <a:buSzPts val="3500"/>
              <a:buNone/>
              <a:defRPr sz="3500">
                <a:solidFill>
                  <a:schemeClr val="dk1"/>
                </a:solidFill>
              </a:defRPr>
            </a:lvl4pPr>
            <a:lvl5pPr lvl="4" rtl="0">
              <a:spcBef>
                <a:spcPts val="0"/>
              </a:spcBef>
              <a:spcAft>
                <a:spcPts val="0"/>
              </a:spcAft>
              <a:buClr>
                <a:schemeClr val="dk1"/>
              </a:buClr>
              <a:buSzPts val="3500"/>
              <a:buNone/>
              <a:defRPr sz="3500">
                <a:solidFill>
                  <a:schemeClr val="dk1"/>
                </a:solidFill>
              </a:defRPr>
            </a:lvl5pPr>
            <a:lvl6pPr lvl="5" rtl="0">
              <a:spcBef>
                <a:spcPts val="0"/>
              </a:spcBef>
              <a:spcAft>
                <a:spcPts val="0"/>
              </a:spcAft>
              <a:buClr>
                <a:schemeClr val="dk1"/>
              </a:buClr>
              <a:buSzPts val="3500"/>
              <a:buNone/>
              <a:defRPr sz="3500">
                <a:solidFill>
                  <a:schemeClr val="dk1"/>
                </a:solidFill>
              </a:defRPr>
            </a:lvl6pPr>
            <a:lvl7pPr lvl="6" rtl="0">
              <a:spcBef>
                <a:spcPts val="0"/>
              </a:spcBef>
              <a:spcAft>
                <a:spcPts val="0"/>
              </a:spcAft>
              <a:buClr>
                <a:schemeClr val="dk1"/>
              </a:buClr>
              <a:buSzPts val="3500"/>
              <a:buNone/>
              <a:defRPr sz="3500">
                <a:solidFill>
                  <a:schemeClr val="dk1"/>
                </a:solidFill>
              </a:defRPr>
            </a:lvl7pPr>
            <a:lvl8pPr lvl="7" rtl="0">
              <a:spcBef>
                <a:spcPts val="0"/>
              </a:spcBef>
              <a:spcAft>
                <a:spcPts val="0"/>
              </a:spcAft>
              <a:buClr>
                <a:schemeClr val="dk1"/>
              </a:buClr>
              <a:buSzPts val="3500"/>
              <a:buNone/>
              <a:defRPr sz="3500">
                <a:solidFill>
                  <a:schemeClr val="dk1"/>
                </a:solidFill>
              </a:defRPr>
            </a:lvl8pPr>
            <a:lvl9pPr lvl="8" rtl="0">
              <a:spcBef>
                <a:spcPts val="0"/>
              </a:spcBef>
              <a:spcAft>
                <a:spcPts val="0"/>
              </a:spcAft>
              <a:buClr>
                <a:schemeClr val="dk1"/>
              </a:buClr>
              <a:buSzPts val="3500"/>
              <a:buNone/>
              <a:defRPr sz="3500">
                <a:solidFill>
                  <a:schemeClr val="dk1"/>
                </a:solidFill>
              </a:defRPr>
            </a:lvl9pPr>
          </a:lstStyle>
          <a:p>
            <a:endParaRPr/>
          </a:p>
        </p:txBody>
      </p:sp>
      <p:cxnSp>
        <p:nvCxnSpPr>
          <p:cNvPr id="77" name="Google Shape;77;p6"/>
          <p:cNvCxnSpPr/>
          <p:nvPr/>
        </p:nvCxnSpPr>
        <p:spPr>
          <a:xfrm rot="-5400000" flipH="1">
            <a:off x="8020663" y="-123400"/>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78" name="Google Shape;78;p6"/>
          <p:cNvCxnSpPr/>
          <p:nvPr/>
        </p:nvCxnSpPr>
        <p:spPr>
          <a:xfrm>
            <a:off x="8594475" y="101770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accent2"/>
            </a:gs>
            <a:gs pos="100000">
              <a:schemeClr val="accent3"/>
            </a:gs>
          </a:gsLst>
          <a:path path="circle">
            <a:fillToRect l="50000" t="50000" r="50000" b="50000"/>
          </a:path>
          <a:tileRect/>
        </a:gradFill>
        <a:effectLst/>
      </p:bgPr>
    </p:bg>
    <p:spTree>
      <p:nvGrpSpPr>
        <p:cNvPr id="1" name="Shape 79"/>
        <p:cNvGrpSpPr/>
        <p:nvPr/>
      </p:nvGrpSpPr>
      <p:grpSpPr>
        <a:xfrm>
          <a:off x="0" y="0"/>
          <a:ext cx="0" cy="0"/>
          <a:chOff x="0" y="0"/>
          <a:chExt cx="0" cy="0"/>
        </a:xfrm>
      </p:grpSpPr>
      <p:pic>
        <p:nvPicPr>
          <p:cNvPr id="80" name="Google Shape;80;p7"/>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81" name="Google Shape;81;p7"/>
          <p:cNvSpPr txBox="1">
            <a:spLocks noGrp="1"/>
          </p:cNvSpPr>
          <p:nvPr>
            <p:ph type="title"/>
          </p:nvPr>
        </p:nvSpPr>
        <p:spPr>
          <a:xfrm>
            <a:off x="713225" y="783100"/>
            <a:ext cx="4294800" cy="9069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2" name="Google Shape;82;p7"/>
          <p:cNvSpPr txBox="1">
            <a:spLocks noGrp="1"/>
          </p:cNvSpPr>
          <p:nvPr>
            <p:ph type="subTitle" idx="1"/>
          </p:nvPr>
        </p:nvSpPr>
        <p:spPr>
          <a:xfrm>
            <a:off x="713225" y="2207250"/>
            <a:ext cx="4294800" cy="2071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600"/>
              <a:buFont typeface="Red Hat Text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83" name="Google Shape;83;p7"/>
          <p:cNvGrpSpPr/>
          <p:nvPr/>
        </p:nvGrpSpPr>
        <p:grpSpPr>
          <a:xfrm>
            <a:off x="6863150" y="2608077"/>
            <a:ext cx="1026268" cy="1639769"/>
            <a:chOff x="1029950" y="238150"/>
            <a:chExt cx="1501050" cy="2398375"/>
          </a:xfrm>
        </p:grpSpPr>
        <p:sp>
          <p:nvSpPr>
            <p:cNvPr id="84" name="Google Shape;84;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1029950" y="1128850"/>
              <a:ext cx="1501050" cy="873825"/>
            </a:xfrm>
            <a:custGeom>
              <a:avLst/>
              <a:gdLst/>
              <a:ahLst/>
              <a:cxnLst/>
              <a:rect l="l" t="t" r="r" b="b"/>
              <a:pathLst>
                <a:path w="60042" h="34953" extrusionOk="0">
                  <a:moveTo>
                    <a:pt x="30115" y="942"/>
                  </a:moveTo>
                  <a:lnTo>
                    <a:pt x="58660" y="17422"/>
                  </a:lnTo>
                  <a:lnTo>
                    <a:pt x="29930" y="34009"/>
                  </a:lnTo>
                  <a:lnTo>
                    <a:pt x="1385" y="17529"/>
                  </a:lnTo>
                  <a:lnTo>
                    <a:pt x="30115" y="942"/>
                  </a:lnTo>
                  <a:close/>
                  <a:moveTo>
                    <a:pt x="30113" y="0"/>
                  </a:moveTo>
                  <a:cubicBezTo>
                    <a:pt x="30038" y="0"/>
                    <a:pt x="29963" y="20"/>
                    <a:pt x="29894" y="59"/>
                  </a:cubicBezTo>
                  <a:lnTo>
                    <a:pt x="293" y="17150"/>
                  </a:lnTo>
                  <a:cubicBezTo>
                    <a:pt x="0" y="17320"/>
                    <a:pt x="0" y="17741"/>
                    <a:pt x="293" y="17908"/>
                  </a:cubicBezTo>
                  <a:lnTo>
                    <a:pt x="29712" y="34893"/>
                  </a:lnTo>
                  <a:cubicBezTo>
                    <a:pt x="29778" y="34931"/>
                    <a:pt x="29852" y="34952"/>
                    <a:pt x="29930" y="34952"/>
                  </a:cubicBezTo>
                  <a:cubicBezTo>
                    <a:pt x="30005" y="34952"/>
                    <a:pt x="30082" y="34931"/>
                    <a:pt x="30148" y="34893"/>
                  </a:cubicBezTo>
                  <a:lnTo>
                    <a:pt x="59752" y="17801"/>
                  </a:lnTo>
                  <a:cubicBezTo>
                    <a:pt x="60042" y="17634"/>
                    <a:pt x="60042" y="17213"/>
                    <a:pt x="59752" y="17046"/>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1767225" y="1553475"/>
              <a:ext cx="762000" cy="1083050"/>
            </a:xfrm>
            <a:custGeom>
              <a:avLst/>
              <a:gdLst/>
              <a:ahLst/>
              <a:cxnLst/>
              <a:rect l="l" t="t" r="r" b="b"/>
              <a:pathLst>
                <a:path w="30480" h="43322" extrusionOk="0">
                  <a:moveTo>
                    <a:pt x="29604" y="1195"/>
                  </a:moveTo>
                  <a:lnTo>
                    <a:pt x="29604" y="25540"/>
                  </a:lnTo>
                  <a:lnTo>
                    <a:pt x="875" y="42127"/>
                  </a:lnTo>
                  <a:lnTo>
                    <a:pt x="875" y="17782"/>
                  </a:lnTo>
                  <a:lnTo>
                    <a:pt x="29604" y="1195"/>
                  </a:lnTo>
                  <a:close/>
                  <a:moveTo>
                    <a:pt x="30042" y="1"/>
                  </a:moveTo>
                  <a:cubicBezTo>
                    <a:pt x="29969" y="1"/>
                    <a:pt x="29893" y="20"/>
                    <a:pt x="29822" y="61"/>
                  </a:cubicBezTo>
                  <a:lnTo>
                    <a:pt x="221" y="17152"/>
                  </a:lnTo>
                  <a:cubicBezTo>
                    <a:pt x="84" y="17230"/>
                    <a:pt x="0" y="17376"/>
                    <a:pt x="0" y="17532"/>
                  </a:cubicBezTo>
                  <a:lnTo>
                    <a:pt x="0" y="42885"/>
                  </a:lnTo>
                  <a:cubicBezTo>
                    <a:pt x="0" y="43125"/>
                    <a:pt x="194" y="43321"/>
                    <a:pt x="433" y="43321"/>
                  </a:cubicBezTo>
                  <a:cubicBezTo>
                    <a:pt x="435" y="43321"/>
                    <a:pt x="437" y="43321"/>
                    <a:pt x="439" y="43321"/>
                  </a:cubicBezTo>
                  <a:cubicBezTo>
                    <a:pt x="444" y="43321"/>
                    <a:pt x="448" y="43321"/>
                    <a:pt x="453" y="43321"/>
                  </a:cubicBezTo>
                  <a:cubicBezTo>
                    <a:pt x="523" y="43321"/>
                    <a:pt x="595" y="43301"/>
                    <a:pt x="657" y="43264"/>
                  </a:cubicBezTo>
                  <a:lnTo>
                    <a:pt x="30261" y="26173"/>
                  </a:lnTo>
                  <a:cubicBezTo>
                    <a:pt x="30395" y="26095"/>
                    <a:pt x="30479" y="25949"/>
                    <a:pt x="30479" y="25794"/>
                  </a:cubicBezTo>
                  <a:lnTo>
                    <a:pt x="30479" y="437"/>
                  </a:lnTo>
                  <a:cubicBezTo>
                    <a:pt x="30479" y="184"/>
                    <a:pt x="30270" y="1"/>
                    <a:pt x="30042"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1031725" y="1556125"/>
              <a:ext cx="757375" cy="1080400"/>
            </a:xfrm>
            <a:custGeom>
              <a:avLst/>
              <a:gdLst/>
              <a:ahLst/>
              <a:cxnLst/>
              <a:rect l="l" t="t" r="r" b="b"/>
              <a:pathLst>
                <a:path w="30295" h="43216" extrusionOk="0">
                  <a:moveTo>
                    <a:pt x="875" y="1197"/>
                  </a:moveTo>
                  <a:lnTo>
                    <a:pt x="29420" y="17676"/>
                  </a:lnTo>
                  <a:lnTo>
                    <a:pt x="29420" y="42021"/>
                  </a:lnTo>
                  <a:lnTo>
                    <a:pt x="875" y="25541"/>
                  </a:lnTo>
                  <a:lnTo>
                    <a:pt x="875" y="1197"/>
                  </a:lnTo>
                  <a:close/>
                  <a:moveTo>
                    <a:pt x="440" y="0"/>
                  </a:moveTo>
                  <a:cubicBezTo>
                    <a:pt x="211" y="0"/>
                    <a:pt x="3" y="182"/>
                    <a:pt x="1" y="438"/>
                  </a:cubicBezTo>
                  <a:lnTo>
                    <a:pt x="1" y="25795"/>
                  </a:lnTo>
                  <a:cubicBezTo>
                    <a:pt x="1" y="25950"/>
                    <a:pt x="84" y="26097"/>
                    <a:pt x="222" y="26174"/>
                  </a:cubicBezTo>
                  <a:lnTo>
                    <a:pt x="29641" y="43158"/>
                  </a:lnTo>
                  <a:cubicBezTo>
                    <a:pt x="29703" y="43195"/>
                    <a:pt x="29772" y="43215"/>
                    <a:pt x="29844" y="43215"/>
                  </a:cubicBezTo>
                  <a:cubicBezTo>
                    <a:pt x="29849" y="43215"/>
                    <a:pt x="29854" y="43215"/>
                    <a:pt x="29859" y="43215"/>
                  </a:cubicBezTo>
                  <a:cubicBezTo>
                    <a:pt x="30101" y="43215"/>
                    <a:pt x="30295" y="43021"/>
                    <a:pt x="30295" y="42779"/>
                  </a:cubicBezTo>
                  <a:lnTo>
                    <a:pt x="30295" y="17423"/>
                  </a:lnTo>
                  <a:cubicBezTo>
                    <a:pt x="30295" y="17267"/>
                    <a:pt x="30211" y="17124"/>
                    <a:pt x="30077" y="17046"/>
                  </a:cubicBezTo>
                  <a:lnTo>
                    <a:pt x="658" y="59"/>
                  </a:lnTo>
                  <a:cubicBezTo>
                    <a:pt x="587" y="19"/>
                    <a:pt x="512" y="0"/>
                    <a:pt x="440"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1029950" y="238150"/>
              <a:ext cx="1501050" cy="873750"/>
            </a:xfrm>
            <a:custGeom>
              <a:avLst/>
              <a:gdLst/>
              <a:ahLst/>
              <a:cxnLst/>
              <a:rect l="l" t="t" r="r" b="b"/>
              <a:pathLst>
                <a:path w="60042" h="34950" extrusionOk="0">
                  <a:moveTo>
                    <a:pt x="30115" y="939"/>
                  </a:moveTo>
                  <a:lnTo>
                    <a:pt x="58660" y="17422"/>
                  </a:lnTo>
                  <a:lnTo>
                    <a:pt x="29930" y="34009"/>
                  </a:lnTo>
                  <a:lnTo>
                    <a:pt x="1385" y="17526"/>
                  </a:lnTo>
                  <a:lnTo>
                    <a:pt x="30115" y="939"/>
                  </a:lnTo>
                  <a:close/>
                  <a:moveTo>
                    <a:pt x="30113" y="0"/>
                  </a:moveTo>
                  <a:cubicBezTo>
                    <a:pt x="30038" y="0"/>
                    <a:pt x="29963" y="20"/>
                    <a:pt x="29894" y="59"/>
                  </a:cubicBezTo>
                  <a:lnTo>
                    <a:pt x="293" y="17150"/>
                  </a:lnTo>
                  <a:cubicBezTo>
                    <a:pt x="0" y="17317"/>
                    <a:pt x="0" y="17738"/>
                    <a:pt x="293" y="17906"/>
                  </a:cubicBezTo>
                  <a:lnTo>
                    <a:pt x="29712" y="34893"/>
                  </a:lnTo>
                  <a:cubicBezTo>
                    <a:pt x="29778" y="34928"/>
                    <a:pt x="29852" y="34949"/>
                    <a:pt x="29930" y="34949"/>
                  </a:cubicBezTo>
                  <a:cubicBezTo>
                    <a:pt x="30005" y="34949"/>
                    <a:pt x="30082" y="34928"/>
                    <a:pt x="30148" y="34893"/>
                  </a:cubicBezTo>
                  <a:lnTo>
                    <a:pt x="59752" y="17801"/>
                  </a:lnTo>
                  <a:cubicBezTo>
                    <a:pt x="60042" y="17631"/>
                    <a:pt x="60042" y="17210"/>
                    <a:pt x="59752" y="17043"/>
                  </a:cubicBezTo>
                  <a:lnTo>
                    <a:pt x="30333" y="59"/>
                  </a:lnTo>
                  <a:cubicBezTo>
                    <a:pt x="30264" y="20"/>
                    <a:pt x="30189" y="0"/>
                    <a:pt x="30113"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a:off x="1767225" y="662700"/>
              <a:ext cx="762000" cy="1083125"/>
            </a:xfrm>
            <a:custGeom>
              <a:avLst/>
              <a:gdLst/>
              <a:ahLst/>
              <a:cxnLst/>
              <a:rect l="l" t="t" r="r" b="b"/>
              <a:pathLst>
                <a:path w="30480" h="43325" extrusionOk="0">
                  <a:moveTo>
                    <a:pt x="29604" y="1195"/>
                  </a:moveTo>
                  <a:lnTo>
                    <a:pt x="29604" y="25543"/>
                  </a:lnTo>
                  <a:lnTo>
                    <a:pt x="875" y="42130"/>
                  </a:lnTo>
                  <a:lnTo>
                    <a:pt x="875" y="17782"/>
                  </a:lnTo>
                  <a:lnTo>
                    <a:pt x="29604" y="1195"/>
                  </a:lnTo>
                  <a:close/>
                  <a:moveTo>
                    <a:pt x="30041" y="1"/>
                  </a:moveTo>
                  <a:cubicBezTo>
                    <a:pt x="29968" y="1"/>
                    <a:pt x="29893" y="20"/>
                    <a:pt x="29822" y="61"/>
                  </a:cubicBezTo>
                  <a:lnTo>
                    <a:pt x="221" y="17152"/>
                  </a:lnTo>
                  <a:cubicBezTo>
                    <a:pt x="84" y="17230"/>
                    <a:pt x="0" y="17373"/>
                    <a:pt x="0" y="17532"/>
                  </a:cubicBezTo>
                  <a:lnTo>
                    <a:pt x="0" y="42885"/>
                  </a:lnTo>
                  <a:cubicBezTo>
                    <a:pt x="0" y="43127"/>
                    <a:pt x="197" y="43324"/>
                    <a:pt x="439" y="43324"/>
                  </a:cubicBezTo>
                  <a:cubicBezTo>
                    <a:pt x="514" y="43324"/>
                    <a:pt x="591" y="43303"/>
                    <a:pt x="657" y="43265"/>
                  </a:cubicBezTo>
                  <a:lnTo>
                    <a:pt x="30261" y="26173"/>
                  </a:lnTo>
                  <a:cubicBezTo>
                    <a:pt x="30395" y="26095"/>
                    <a:pt x="30479" y="25952"/>
                    <a:pt x="30479" y="25794"/>
                  </a:cubicBezTo>
                  <a:lnTo>
                    <a:pt x="30479" y="440"/>
                  </a:lnTo>
                  <a:cubicBezTo>
                    <a:pt x="30479" y="184"/>
                    <a:pt x="30270" y="1"/>
                    <a:pt x="30041" y="1"/>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p:cNvSpPr/>
            <p:nvPr/>
          </p:nvSpPr>
          <p:spPr>
            <a:xfrm>
              <a:off x="1031725" y="665400"/>
              <a:ext cx="757375" cy="1080425"/>
            </a:xfrm>
            <a:custGeom>
              <a:avLst/>
              <a:gdLst/>
              <a:ahLst/>
              <a:cxnLst/>
              <a:rect l="l" t="t" r="r" b="b"/>
              <a:pathLst>
                <a:path w="30295" h="43217" extrusionOk="0">
                  <a:moveTo>
                    <a:pt x="875" y="1195"/>
                  </a:moveTo>
                  <a:lnTo>
                    <a:pt x="29420" y="17674"/>
                  </a:lnTo>
                  <a:lnTo>
                    <a:pt x="29420" y="42022"/>
                  </a:lnTo>
                  <a:lnTo>
                    <a:pt x="875" y="25540"/>
                  </a:lnTo>
                  <a:lnTo>
                    <a:pt x="875" y="1195"/>
                  </a:lnTo>
                  <a:close/>
                  <a:moveTo>
                    <a:pt x="438" y="0"/>
                  </a:moveTo>
                  <a:cubicBezTo>
                    <a:pt x="210" y="0"/>
                    <a:pt x="1" y="183"/>
                    <a:pt x="1" y="436"/>
                  </a:cubicBezTo>
                  <a:lnTo>
                    <a:pt x="1" y="25793"/>
                  </a:lnTo>
                  <a:cubicBezTo>
                    <a:pt x="1" y="25948"/>
                    <a:pt x="84" y="26095"/>
                    <a:pt x="222" y="26172"/>
                  </a:cubicBezTo>
                  <a:lnTo>
                    <a:pt x="29641" y="43157"/>
                  </a:lnTo>
                  <a:cubicBezTo>
                    <a:pt x="29707" y="43195"/>
                    <a:pt x="29781" y="43216"/>
                    <a:pt x="29859" y="43216"/>
                  </a:cubicBezTo>
                  <a:cubicBezTo>
                    <a:pt x="30101" y="43216"/>
                    <a:pt x="30295" y="43019"/>
                    <a:pt x="30295" y="42777"/>
                  </a:cubicBezTo>
                  <a:lnTo>
                    <a:pt x="30295" y="17424"/>
                  </a:lnTo>
                  <a:cubicBezTo>
                    <a:pt x="30295" y="17265"/>
                    <a:pt x="30211" y="17122"/>
                    <a:pt x="30077" y="17044"/>
                  </a:cubicBezTo>
                  <a:lnTo>
                    <a:pt x="658" y="60"/>
                  </a:lnTo>
                  <a:cubicBezTo>
                    <a:pt x="587" y="19"/>
                    <a:pt x="511" y="0"/>
                    <a:pt x="438" y="0"/>
                  </a:cubicBezTo>
                  <a:close/>
                </a:path>
              </a:pathLst>
            </a:custGeom>
            <a:solidFill>
              <a:schemeClr val="lt1"/>
            </a:solidFill>
            <a:ln>
              <a:noFill/>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7"/>
          <p:cNvGrpSpPr/>
          <p:nvPr/>
        </p:nvGrpSpPr>
        <p:grpSpPr>
          <a:xfrm flipH="1">
            <a:off x="7027207" y="1519015"/>
            <a:ext cx="698135" cy="688165"/>
            <a:chOff x="3398275" y="546563"/>
            <a:chExt cx="581150" cy="572850"/>
          </a:xfrm>
        </p:grpSpPr>
        <p:sp>
          <p:nvSpPr>
            <p:cNvPr id="95" name="Google Shape;95;p7"/>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7"/>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7"/>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0" name="Google Shape;100;p7"/>
          <p:cNvCxnSpPr/>
          <p:nvPr/>
        </p:nvCxnSpPr>
        <p:spPr>
          <a:xfrm rot="-5400000" flipH="1">
            <a:off x="7829788" y="4615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101" name="Google Shape;101;p7"/>
          <p:cNvCxnSpPr/>
          <p:nvPr/>
        </p:nvCxnSpPr>
        <p:spPr>
          <a:xfrm>
            <a:off x="8749175" y="3024625"/>
            <a:ext cx="6183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cxnSp>
        <p:nvCxnSpPr>
          <p:cNvPr id="102" name="Google Shape;102;p7"/>
          <p:cNvCxnSpPr/>
          <p:nvPr/>
        </p:nvCxnSpPr>
        <p:spPr>
          <a:xfrm rot="-5400000" flipH="1">
            <a:off x="5744913" y="443827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gradFill>
          <a:gsLst>
            <a:gs pos="0">
              <a:schemeClr val="accent2"/>
            </a:gs>
            <a:gs pos="100000">
              <a:schemeClr val="accent3"/>
            </a:gs>
          </a:gsLst>
          <a:path path="circle">
            <a:fillToRect l="50000" t="50000" r="50000" b="50000"/>
          </a:path>
          <a:tileRect/>
        </a:gradFill>
        <a:effectLst/>
      </p:bgPr>
    </p:bg>
    <p:spTree>
      <p:nvGrpSpPr>
        <p:cNvPr id="1" name="Shape 103"/>
        <p:cNvGrpSpPr/>
        <p:nvPr/>
      </p:nvGrpSpPr>
      <p:grpSpPr>
        <a:xfrm>
          <a:off x="0" y="0"/>
          <a:ext cx="0" cy="0"/>
          <a:chOff x="0" y="0"/>
          <a:chExt cx="0" cy="0"/>
        </a:xfrm>
      </p:grpSpPr>
      <p:sp>
        <p:nvSpPr>
          <p:cNvPr id="104" name="Google Shape;104;p8"/>
          <p:cNvSpPr txBox="1">
            <a:spLocks noGrp="1"/>
          </p:cNvSpPr>
          <p:nvPr>
            <p:ph type="title"/>
          </p:nvPr>
        </p:nvSpPr>
        <p:spPr>
          <a:xfrm>
            <a:off x="713225" y="791925"/>
            <a:ext cx="6576300" cy="19974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pic>
        <p:nvPicPr>
          <p:cNvPr id="105" name="Google Shape;105;p8"/>
          <p:cNvPicPr preferRelativeResize="0"/>
          <p:nvPr/>
        </p:nvPicPr>
        <p:blipFill rotWithShape="1">
          <a:blip r:embed="rId2">
            <a:alphaModFix amt="15000"/>
          </a:blip>
          <a:srcRect/>
          <a:stretch/>
        </p:blipFill>
        <p:spPr>
          <a:xfrm>
            <a:off x="0" y="0"/>
            <a:ext cx="9144000" cy="5143500"/>
          </a:xfrm>
          <a:prstGeom prst="rect">
            <a:avLst/>
          </a:prstGeom>
          <a:noFill/>
          <a:ln>
            <a:noFill/>
          </a:ln>
        </p:spPr>
      </p:pic>
      <p:grpSp>
        <p:nvGrpSpPr>
          <p:cNvPr id="106" name="Google Shape;106;p8"/>
          <p:cNvGrpSpPr/>
          <p:nvPr/>
        </p:nvGrpSpPr>
        <p:grpSpPr>
          <a:xfrm flipH="1">
            <a:off x="8107500" y="1536938"/>
            <a:ext cx="1284750" cy="1374075"/>
            <a:chOff x="7730175" y="820513"/>
            <a:chExt cx="1284750" cy="1374075"/>
          </a:xfrm>
        </p:grpSpPr>
        <p:grpSp>
          <p:nvGrpSpPr>
            <p:cNvPr id="107" name="Google Shape;107;p8"/>
            <p:cNvGrpSpPr/>
            <p:nvPr/>
          </p:nvGrpSpPr>
          <p:grpSpPr>
            <a:xfrm>
              <a:off x="8281413" y="1621738"/>
              <a:ext cx="581150" cy="572850"/>
              <a:chOff x="3398275" y="546563"/>
              <a:chExt cx="581150" cy="572850"/>
            </a:xfrm>
          </p:grpSpPr>
          <p:sp>
            <p:nvSpPr>
              <p:cNvPr id="108" name="Google Shape;108;p8"/>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8"/>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8"/>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8"/>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8"/>
            <p:cNvGrpSpPr/>
            <p:nvPr/>
          </p:nvGrpSpPr>
          <p:grpSpPr>
            <a:xfrm>
              <a:off x="7730175" y="820513"/>
              <a:ext cx="1284750" cy="954425"/>
              <a:chOff x="3054400" y="-12"/>
              <a:chExt cx="1284750" cy="954425"/>
            </a:xfrm>
          </p:grpSpPr>
          <p:sp>
            <p:nvSpPr>
              <p:cNvPr id="114" name="Google Shape;114;p8"/>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8"/>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19" name="Google Shape;119;p8"/>
          <p:cNvCxnSpPr/>
          <p:nvPr/>
        </p:nvCxnSpPr>
        <p:spPr>
          <a:xfrm rot="-5400000" flipH="1">
            <a:off x="7050025" y="-91350"/>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20" name="Google Shape;120;p8"/>
          <p:cNvCxnSpPr/>
          <p:nvPr/>
        </p:nvCxnSpPr>
        <p:spPr>
          <a:xfrm>
            <a:off x="8731375" y="4452463"/>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21" name="Google Shape;121;p8"/>
          <p:cNvCxnSpPr/>
          <p:nvPr/>
        </p:nvCxnSpPr>
        <p:spPr>
          <a:xfrm rot="-5400000" flipH="1">
            <a:off x="4921125" y="3732225"/>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accent2"/>
            </a:gs>
            <a:gs pos="100000">
              <a:schemeClr val="accent3"/>
            </a:gs>
          </a:gsLst>
          <a:path path="circle">
            <a:fillToRect l="50000" t="50000" r="50000" b="50000"/>
          </a:path>
          <a:tileRect/>
        </a:gradFill>
        <a:effectLst/>
      </p:bgPr>
    </p:bg>
    <p:spTree>
      <p:nvGrpSpPr>
        <p:cNvPr id="1" name="Shape 122"/>
        <p:cNvGrpSpPr/>
        <p:nvPr/>
      </p:nvGrpSpPr>
      <p:grpSpPr>
        <a:xfrm>
          <a:off x="0" y="0"/>
          <a:ext cx="0" cy="0"/>
          <a:chOff x="0" y="0"/>
          <a:chExt cx="0" cy="0"/>
        </a:xfrm>
      </p:grpSpPr>
      <p:pic>
        <p:nvPicPr>
          <p:cNvPr id="123" name="Google Shape;123;p9"/>
          <p:cNvPicPr preferRelativeResize="0"/>
          <p:nvPr/>
        </p:nvPicPr>
        <p:blipFill rotWithShape="1">
          <a:blip r:embed="rId2">
            <a:alphaModFix amt="15000"/>
          </a:blip>
          <a:srcRect/>
          <a:stretch/>
        </p:blipFill>
        <p:spPr>
          <a:xfrm>
            <a:off x="0" y="0"/>
            <a:ext cx="9144000" cy="5143500"/>
          </a:xfrm>
          <a:prstGeom prst="rect">
            <a:avLst/>
          </a:prstGeom>
          <a:noFill/>
          <a:ln>
            <a:noFill/>
          </a:ln>
        </p:spPr>
      </p:pic>
      <p:sp>
        <p:nvSpPr>
          <p:cNvPr id="124" name="Google Shape;124;p9"/>
          <p:cNvSpPr txBox="1">
            <a:spLocks noGrp="1"/>
          </p:cNvSpPr>
          <p:nvPr>
            <p:ph type="title"/>
          </p:nvPr>
        </p:nvSpPr>
        <p:spPr>
          <a:xfrm>
            <a:off x="713225" y="732950"/>
            <a:ext cx="4762500" cy="638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5" name="Google Shape;125;p9"/>
          <p:cNvSpPr txBox="1">
            <a:spLocks noGrp="1"/>
          </p:cNvSpPr>
          <p:nvPr>
            <p:ph type="subTitle" idx="1"/>
          </p:nvPr>
        </p:nvSpPr>
        <p:spPr>
          <a:xfrm>
            <a:off x="713225" y="1830950"/>
            <a:ext cx="4762500" cy="117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6" name="Google Shape;126;p9"/>
          <p:cNvGrpSpPr/>
          <p:nvPr/>
        </p:nvGrpSpPr>
        <p:grpSpPr>
          <a:xfrm flipH="1">
            <a:off x="5475723" y="3166965"/>
            <a:ext cx="1512218" cy="1356435"/>
            <a:chOff x="220675" y="1143125"/>
            <a:chExt cx="3908550" cy="3505000"/>
          </a:xfrm>
        </p:grpSpPr>
        <p:sp>
          <p:nvSpPr>
            <p:cNvPr id="127" name="Google Shape;127;p9"/>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9"/>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9"/>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9"/>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1"/>
              </a:solidFill>
              <a:prstDash val="solid"/>
              <a:round/>
              <a:headEnd type="none" w="sm" len="sm"/>
              <a:tailEnd type="none" w="sm" len="sm"/>
            </a:ln>
            <a:effectLst>
              <a:outerShdw blurRad="85725" dist="1905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6" name="Google Shape;136;p9"/>
          <p:cNvCxnSpPr/>
          <p:nvPr/>
        </p:nvCxnSpPr>
        <p:spPr>
          <a:xfrm rot="-5400000" flipH="1">
            <a:off x="7775263" y="302475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algn="bl" rotWithShape="0">
              <a:schemeClr val="dk2">
                <a:alpha val="50000"/>
              </a:schemeClr>
            </a:outerShdw>
          </a:effectLst>
        </p:spPr>
      </p:cxnSp>
      <p:cxnSp>
        <p:nvCxnSpPr>
          <p:cNvPr id="137" name="Google Shape;137;p9"/>
          <p:cNvCxnSpPr/>
          <p:nvPr/>
        </p:nvCxnSpPr>
        <p:spPr>
          <a:xfrm>
            <a:off x="4325888" y="44127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138" name="Google Shape;138;p9"/>
          <p:cNvCxnSpPr/>
          <p:nvPr/>
        </p:nvCxnSpPr>
        <p:spPr>
          <a:xfrm rot="10800000">
            <a:off x="7059375" y="-150400"/>
            <a:ext cx="0" cy="64170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chemeClr val="accent2"/>
            </a:gs>
            <a:gs pos="100000">
              <a:schemeClr val="accent3"/>
            </a:gs>
          </a:gsLst>
          <a:path path="circle">
            <a:fillToRect l="50000" t="50000" r="50000" b="50000"/>
          </a:path>
          <a:tileRect/>
        </a:gradFill>
        <a:effectLst/>
      </p:bgPr>
    </p:bg>
    <p:spTree>
      <p:nvGrpSpPr>
        <p:cNvPr id="1" name="Shape 139"/>
        <p:cNvGrpSpPr/>
        <p:nvPr/>
      </p:nvGrpSpPr>
      <p:grpSpPr>
        <a:xfrm>
          <a:off x="0" y="0"/>
          <a:ext cx="0" cy="0"/>
          <a:chOff x="0" y="0"/>
          <a:chExt cx="0" cy="0"/>
        </a:xfrm>
      </p:grpSpPr>
      <p:sp>
        <p:nvSpPr>
          <p:cNvPr id="140" name="Google Shape;140;p10"/>
          <p:cNvSpPr txBox="1">
            <a:spLocks noGrp="1"/>
          </p:cNvSpPr>
          <p:nvPr>
            <p:ph type="title"/>
          </p:nvPr>
        </p:nvSpPr>
        <p:spPr>
          <a:xfrm>
            <a:off x="713225" y="375858"/>
            <a:ext cx="4881600" cy="1272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accent2"/>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pic>
        <p:nvPicPr>
          <p:cNvPr id="141" name="Google Shape;141;p10"/>
          <p:cNvPicPr preferRelativeResize="0"/>
          <p:nvPr/>
        </p:nvPicPr>
        <p:blipFill rotWithShape="1">
          <a:blip r:embed="rId2">
            <a:alphaModFix amt="10000"/>
          </a:blip>
          <a:srcRect/>
          <a:stretch/>
        </p:blipFill>
        <p:spPr>
          <a:xfrm>
            <a:off x="0" y="0"/>
            <a:ext cx="9144000" cy="5143500"/>
          </a:xfrm>
          <a:prstGeom prst="rect">
            <a:avLst/>
          </a:prstGeom>
          <a:noFill/>
          <a:ln>
            <a:noFill/>
          </a:ln>
        </p:spPr>
      </p:pic>
      <p:cxnSp>
        <p:nvCxnSpPr>
          <p:cNvPr id="142" name="Google Shape;142;p10"/>
          <p:cNvCxnSpPr/>
          <p:nvPr/>
        </p:nvCxnSpPr>
        <p:spPr>
          <a:xfrm rot="-5400000" flipH="1">
            <a:off x="8020675" y="3079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1pPr>
            <a:lvl2pPr lvl="1"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2pPr>
            <a:lvl3pPr lvl="2"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3pPr>
            <a:lvl4pPr lvl="3"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4pPr>
            <a:lvl5pPr lvl="4"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5pPr>
            <a:lvl6pPr lvl="5"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6pPr>
            <a:lvl7pPr lvl="6"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7pPr>
            <a:lvl8pPr lvl="7"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8pPr>
            <a:lvl9pPr lvl="8" rtl="0">
              <a:spcBef>
                <a:spcPts val="0"/>
              </a:spcBef>
              <a:spcAft>
                <a:spcPts val="0"/>
              </a:spcAft>
              <a:buClr>
                <a:schemeClr val="dk1"/>
              </a:buClr>
              <a:buSzPts val="3000"/>
              <a:buFont typeface="Audiowide"/>
              <a:buNone/>
              <a:defRPr sz="3000" b="1">
                <a:solidFill>
                  <a:schemeClr val="dk1"/>
                </a:solidFill>
                <a:latin typeface="Audiowide"/>
                <a:ea typeface="Audiowide"/>
                <a:cs typeface="Audiowide"/>
                <a:sym typeface="Audiowide"/>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marL="914400" lvl="1"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marL="1371600" lvl="2"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marL="1828800" lvl="3"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marL="2286000" lvl="4"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marL="2743200" lvl="5"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marL="3200400" lvl="6"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marL="3657600" lvl="7"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marL="4114800" lvl="8" indent="-3175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65"/>
        <p:cNvGrpSpPr/>
        <p:nvPr/>
      </p:nvGrpSpPr>
      <p:grpSpPr>
        <a:xfrm>
          <a:off x="0" y="0"/>
          <a:ext cx="0" cy="0"/>
          <a:chOff x="0" y="0"/>
          <a:chExt cx="0" cy="0"/>
        </a:xfrm>
      </p:grpSpPr>
      <p:sp>
        <p:nvSpPr>
          <p:cNvPr id="366" name="Google Shape;366;p2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67" name="Google Shape;367;p2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hyperlink" Target="http://bit.ly/2Tynxth"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13.xml"/><Relationship Id="rId1" Type="http://schemas.openxmlformats.org/officeDocument/2006/relationships/slideLayout" Target="../slideLayouts/slideLayout5.xml"/><Relationship Id="rId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bit.ly/33VAFh3" TargetMode="External"/><Relationship Id="rId10" Type="http://schemas.openxmlformats.org/officeDocument/2006/relationships/hyperlink" Target="https://vidfy.com/?utm_source=slidesgo_template&amp;utm_medium=referral-link&amp;utm_campaign=promo-slide&amp;utm_term=slidesgo&amp;utm_content=vidfy"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15.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4.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hyperlink" Target="https://docs.google.com/spreadsheets/d/1ZNBc7NpRsCOBjhXmrLJjLT9P8b3rA1HXVnam8B_YO5A/copy#gid=1364826426"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ZNBc7NpRsCOBjhXmrLJjLT9P8b3rA1HXVnam8B_YO5A/copy#gid=1671972564" TargetMode="External"/><Relationship Id="rId2" Type="http://schemas.openxmlformats.org/officeDocument/2006/relationships/notesSlide" Target="../notesSlides/notesSlide25.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vector/colourful-isometri-infographic-elements_2012377.htm#&amp;position=3&amp;from_view=collections/?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24.xml"/><Relationship Id="rId4" Type="http://schemas.openxmlformats.org/officeDocument/2006/relationships/hyperlink" Target="https://www.freepik.com/free-vector/isometric-style-cms-concept_11817467.htm#&amp;position=0&amp;from_view=collections/?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freepik.com/free-vector/colourful-isometri-infographic-elements_2012377.htm#&amp;position=3&amp;from_view=collections/?utm_source=slidesgo_template&amp;utm_medium=referral-link&amp;utm_campaign=sg_resources&amp;utm_content=freepik" TargetMode="External"/><Relationship Id="rId3" Type="http://schemas.openxmlformats.org/officeDocument/2006/relationships/hyperlink" Target="https://www.freepik.com/free-photo/businessman-working-laptop_2554833.htm#&amp;position=2&amp;from_view=collections/?utm_source=slidesgo_template&amp;utm_medium=referral-link&amp;utm_campaign=sg_resources&amp;utm_content=freepik" TargetMode="External"/><Relationship Id="rId7" Type="http://schemas.openxmlformats.org/officeDocument/2006/relationships/hyperlink" Target="https://www.freepik.com/free-vector/isometric-style-cms-concept-illustrated_11817478.htm#&amp;position=4&amp;from_view=collections/?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 Id="rId6" Type="http://schemas.openxmlformats.org/officeDocument/2006/relationships/hyperlink" Target="https://www.freepik.com/free-vector/isometric-cyber-monday-instagram-posts-collection_19336208.htm#&amp;position=6&amp;from_view=collections/?utm_source=slidesgo_template&amp;utm_medium=referral-link&amp;utm_campaign=sg_resources&amp;utm_content=freepik" TargetMode="External"/><Relationship Id="rId5" Type="http://schemas.openxmlformats.org/officeDocument/2006/relationships/hyperlink" Target="https://www.freepik.com/free-vector/isometric-cyber-monday-instagram-stories-collection_19336206.htm#&amp;position=5&amp;from_view=collections/?utm_source=slidesgo_template&amp;utm_medium=referral-link&amp;utm_campaign=sg_resources&amp;utm_content=freepik" TargetMode="External"/><Relationship Id="rId4" Type="http://schemas.openxmlformats.org/officeDocument/2006/relationships/hyperlink" Target="https://www.freepik.com/free-photo/businesswomen-with-tablet_12162219.htm#&amp;position=1&amp;from_view=collections/?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3.xml"/><Relationship Id="rId1" Type="http://schemas.openxmlformats.org/officeDocument/2006/relationships/slideLayout" Target="../slideLayouts/slideLayout29.xml"/><Relationship Id="rId6" Type="http://schemas.openxmlformats.org/officeDocument/2006/relationships/slide" Target="slide12.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9.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2.xm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Audiowide" TargetMode="External"/><Relationship Id="rId2" Type="http://schemas.openxmlformats.org/officeDocument/2006/relationships/notesSlide" Target="../notesSlides/notesSlide35.xml"/><Relationship Id="rId1" Type="http://schemas.openxmlformats.org/officeDocument/2006/relationships/slideLayout" Target="../slideLayouts/slideLayout29.xml"/><Relationship Id="rId4" Type="http://schemas.openxmlformats.org/officeDocument/2006/relationships/hyperlink" Target="https://fonts.google.com/specimen/Red+Hat+Text"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29.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0.xml"/><Relationship Id="rId1" Type="http://schemas.openxmlformats.org/officeDocument/2006/relationships/slideLayout" Target="../slideLayouts/slideLayout28.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2"/>
          <p:cNvSpPr txBox="1">
            <a:spLocks noGrp="1"/>
          </p:cNvSpPr>
          <p:nvPr>
            <p:ph type="ctrTitle"/>
          </p:nvPr>
        </p:nvSpPr>
        <p:spPr>
          <a:xfrm>
            <a:off x="804975" y="1513499"/>
            <a:ext cx="4309252" cy="1655478"/>
          </a:xfrm>
          <a:prstGeom prst="rect">
            <a:avLst/>
          </a:prstGeom>
        </p:spPr>
        <p:txBody>
          <a:bodyPr spcFirstLastPara="1" wrap="square" lIns="91425" tIns="91425" rIns="91425" bIns="91425" anchor="b" anchorCtr="0">
            <a:noAutofit/>
          </a:bodyPr>
          <a:lstStyle/>
          <a:p>
            <a:pPr marL="0" lvl="0" indent="0" rtl="0">
              <a:lnSpc>
                <a:spcPct val="100000"/>
              </a:lnSpc>
              <a:spcBef>
                <a:spcPts val="0"/>
              </a:spcBef>
              <a:spcAft>
                <a:spcPts val="0"/>
              </a:spcAft>
              <a:buNone/>
            </a:pPr>
            <a:r>
              <a:rPr lang="en-US" sz="1800" b="1" i="0" dirty="0">
                <a:effectLst/>
                <a:latin typeface="Audiowide" panose="02000503000000020004" pitchFamily="2" charset="0"/>
              </a:rPr>
              <a:t>The Future of </a:t>
            </a:r>
            <a:r>
              <a:rPr lang="en-US" b="1" i="0" dirty="0">
                <a:effectLst/>
                <a:latin typeface="Audiowide" panose="02000503000000020004" pitchFamily="2" charset="0"/>
              </a:rPr>
              <a:t>Decentralized Internet</a:t>
            </a:r>
            <a:endParaRPr dirty="0">
              <a:latin typeface="Audiowide" panose="02000503000000020004" pitchFamily="2" charset="0"/>
            </a:endParaRPr>
          </a:p>
        </p:txBody>
      </p:sp>
      <p:sp>
        <p:nvSpPr>
          <p:cNvPr id="376" name="Google Shape;376;p32"/>
          <p:cNvSpPr txBox="1">
            <a:spLocks noGrp="1"/>
          </p:cNvSpPr>
          <p:nvPr>
            <p:ph type="subTitle" idx="1"/>
          </p:nvPr>
        </p:nvSpPr>
        <p:spPr>
          <a:xfrm>
            <a:off x="713225" y="3857074"/>
            <a:ext cx="2599500" cy="68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By Saad, Oves &amp; Ali</a:t>
            </a:r>
            <a:endParaRPr dirty="0"/>
          </a:p>
        </p:txBody>
      </p:sp>
      <p:cxnSp>
        <p:nvCxnSpPr>
          <p:cNvPr id="377" name="Google Shape;377;p32"/>
          <p:cNvCxnSpPr/>
          <p:nvPr/>
        </p:nvCxnSpPr>
        <p:spPr>
          <a:xfrm>
            <a:off x="713225" y="3292453"/>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
        <p:nvSpPr>
          <p:cNvPr id="378" name="Google Shape;378;p32"/>
          <p:cNvSpPr/>
          <p:nvPr/>
        </p:nvSpPr>
        <p:spPr>
          <a:xfrm>
            <a:off x="804975" y="881475"/>
            <a:ext cx="1849983" cy="430270"/>
          </a:xfrm>
          <a:prstGeom prst="rect">
            <a:avLst/>
          </a:prstGeom>
        </p:spPr>
        <p:txBody>
          <a:bodyPr>
            <a:prstTxWarp prst="textPlain">
              <a:avLst/>
            </a:prstTxWarp>
          </a:bodyPr>
          <a:lstStyle/>
          <a:p>
            <a:pPr lvl="0"/>
            <a:r>
              <a:rPr b="1" i="0" dirty="0">
                <a:ln w="19050" cap="flat" cmpd="sng">
                  <a:solidFill>
                    <a:schemeClr val="lt1"/>
                  </a:solidFill>
                  <a:prstDash val="solid"/>
                  <a:round/>
                  <a:headEnd type="none" w="sm" len="sm"/>
                  <a:tailEnd type="none" w="sm" len="sm"/>
                </a:ln>
                <a:noFill/>
                <a:latin typeface="Audiowide"/>
              </a:rPr>
              <a:t>WEB3</a:t>
            </a:r>
          </a:p>
        </p:txBody>
      </p:sp>
      <p:grpSp>
        <p:nvGrpSpPr>
          <p:cNvPr id="379" name="Google Shape;379;p32"/>
          <p:cNvGrpSpPr/>
          <p:nvPr/>
        </p:nvGrpSpPr>
        <p:grpSpPr>
          <a:xfrm flipH="1">
            <a:off x="5345789" y="1035843"/>
            <a:ext cx="2977245" cy="3278667"/>
            <a:chOff x="3691700" y="944200"/>
            <a:chExt cx="3679700" cy="3820400"/>
          </a:xfrm>
        </p:grpSpPr>
        <p:sp>
          <p:nvSpPr>
            <p:cNvPr id="380" name="Google Shape;380;p32"/>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2"/>
          <p:cNvGrpSpPr/>
          <p:nvPr/>
        </p:nvGrpSpPr>
        <p:grpSpPr>
          <a:xfrm>
            <a:off x="5306235" y="1989090"/>
            <a:ext cx="848046" cy="1296827"/>
            <a:chOff x="5120600" y="1098675"/>
            <a:chExt cx="2324050" cy="3552950"/>
          </a:xfrm>
        </p:grpSpPr>
        <p:sp>
          <p:nvSpPr>
            <p:cNvPr id="397" name="Google Shape;397;p32"/>
            <p:cNvSpPr/>
            <p:nvPr/>
          </p:nvSpPr>
          <p:spPr>
            <a:xfrm>
              <a:off x="5120600" y="1249900"/>
              <a:ext cx="1298650" cy="3250925"/>
            </a:xfrm>
            <a:custGeom>
              <a:avLst/>
              <a:gdLst/>
              <a:ahLst/>
              <a:cxnLst/>
              <a:rect l="l" t="t" r="r" b="b"/>
              <a:pathLst>
                <a:path w="51946" h="130037" fill="none" extrusionOk="0">
                  <a:moveTo>
                    <a:pt x="51945" y="262"/>
                  </a:moveTo>
                  <a:lnTo>
                    <a:pt x="41731" y="262"/>
                  </a:lnTo>
                  <a:lnTo>
                    <a:pt x="41731" y="314"/>
                  </a:lnTo>
                  <a:cubicBezTo>
                    <a:pt x="31900" y="0"/>
                    <a:pt x="22016" y="6241"/>
                    <a:pt x="14555" y="19175"/>
                  </a:cubicBezTo>
                  <a:cubicBezTo>
                    <a:pt x="0" y="44380"/>
                    <a:pt x="0" y="85640"/>
                    <a:pt x="14555" y="110863"/>
                  </a:cubicBezTo>
                  <a:cubicBezTo>
                    <a:pt x="22016" y="123762"/>
                    <a:pt x="31900" y="130037"/>
                    <a:pt x="41731" y="129706"/>
                  </a:cubicBezTo>
                  <a:lnTo>
                    <a:pt x="41731" y="129758"/>
                  </a:lnTo>
                  <a:lnTo>
                    <a:pt x="51945" y="129758"/>
                  </a:lnTo>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6370425" y="1471275"/>
              <a:ext cx="898150" cy="2823000"/>
            </a:xfrm>
            <a:custGeom>
              <a:avLst/>
              <a:gdLst/>
              <a:ahLst/>
              <a:cxnLst/>
              <a:rect l="l" t="t" r="r" b="b"/>
              <a:pathLst>
                <a:path w="35926" h="112920" fill="none" extrusionOk="0">
                  <a:moveTo>
                    <a:pt x="19959" y="17048"/>
                  </a:moveTo>
                  <a:cubicBezTo>
                    <a:pt x="32021" y="38715"/>
                    <a:pt x="32021" y="74188"/>
                    <a:pt x="19959" y="95872"/>
                  </a:cubicBezTo>
                  <a:cubicBezTo>
                    <a:pt x="14433" y="105825"/>
                    <a:pt x="7286" y="111142"/>
                    <a:pt x="0" y="111961"/>
                  </a:cubicBezTo>
                  <a:cubicBezTo>
                    <a:pt x="8576" y="112920"/>
                    <a:pt x="17344" y="107603"/>
                    <a:pt x="23863" y="95872"/>
                  </a:cubicBezTo>
                  <a:cubicBezTo>
                    <a:pt x="35926" y="74188"/>
                    <a:pt x="35926" y="38715"/>
                    <a:pt x="23863" y="17048"/>
                  </a:cubicBezTo>
                  <a:cubicBezTo>
                    <a:pt x="17344" y="5317"/>
                    <a:pt x="8576" y="0"/>
                    <a:pt x="0" y="959"/>
                  </a:cubicBezTo>
                  <a:cubicBezTo>
                    <a:pt x="7286" y="1778"/>
                    <a:pt x="14433" y="7095"/>
                    <a:pt x="19959" y="17048"/>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392950" y="1098675"/>
              <a:ext cx="2051700" cy="3552950"/>
            </a:xfrm>
            <a:custGeom>
              <a:avLst/>
              <a:gdLst/>
              <a:ahLst/>
              <a:cxnLst/>
              <a:rect l="l" t="t" r="r" b="b"/>
              <a:pathLst>
                <a:path w="82068" h="142118" fill="none" extrusionOk="0">
                  <a:moveTo>
                    <a:pt x="67512" y="116912"/>
                  </a:moveTo>
                  <a:cubicBezTo>
                    <a:pt x="82067" y="91689"/>
                    <a:pt x="82067" y="50429"/>
                    <a:pt x="67512" y="25206"/>
                  </a:cubicBezTo>
                  <a:cubicBezTo>
                    <a:pt x="52957" y="1"/>
                    <a:pt x="29146" y="1"/>
                    <a:pt x="14573" y="25206"/>
                  </a:cubicBezTo>
                  <a:cubicBezTo>
                    <a:pt x="1" y="50429"/>
                    <a:pt x="18" y="91689"/>
                    <a:pt x="14573" y="116894"/>
                  </a:cubicBezTo>
                  <a:cubicBezTo>
                    <a:pt x="29128" y="142117"/>
                    <a:pt x="52957" y="142117"/>
                    <a:pt x="67512" y="116912"/>
                  </a:cubicBezTo>
                  <a:close/>
                  <a:moveTo>
                    <a:pt x="19140" y="110724"/>
                  </a:moveTo>
                  <a:cubicBezTo>
                    <a:pt x="7078" y="89074"/>
                    <a:pt x="7078" y="53637"/>
                    <a:pt x="19140" y="31987"/>
                  </a:cubicBezTo>
                  <a:cubicBezTo>
                    <a:pt x="31185" y="10337"/>
                    <a:pt x="50918" y="10337"/>
                    <a:pt x="62962" y="31987"/>
                  </a:cubicBezTo>
                  <a:cubicBezTo>
                    <a:pt x="75025" y="53637"/>
                    <a:pt x="75025" y="89074"/>
                    <a:pt x="62962" y="110724"/>
                  </a:cubicBezTo>
                  <a:cubicBezTo>
                    <a:pt x="50918" y="132391"/>
                    <a:pt x="31185" y="132391"/>
                    <a:pt x="19140" y="110724"/>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6071475" y="1900075"/>
              <a:ext cx="790100" cy="2010275"/>
            </a:xfrm>
            <a:custGeom>
              <a:avLst/>
              <a:gdLst/>
              <a:ahLst/>
              <a:cxnLst/>
              <a:rect l="l" t="t" r="r" b="b"/>
              <a:pathLst>
                <a:path w="31604" h="80411" fill="none" extrusionOk="0">
                  <a:moveTo>
                    <a:pt x="13527" y="1"/>
                  </a:moveTo>
                  <a:lnTo>
                    <a:pt x="18687" y="1"/>
                  </a:lnTo>
                  <a:lnTo>
                    <a:pt x="18687" y="3905"/>
                  </a:lnTo>
                  <a:cubicBezTo>
                    <a:pt x="19523" y="4132"/>
                    <a:pt x="20343" y="4411"/>
                    <a:pt x="21127" y="4777"/>
                  </a:cubicBezTo>
                  <a:cubicBezTo>
                    <a:pt x="21981" y="5195"/>
                    <a:pt x="22783" y="5666"/>
                    <a:pt x="23567" y="6224"/>
                  </a:cubicBezTo>
                  <a:cubicBezTo>
                    <a:pt x="24387" y="6816"/>
                    <a:pt x="25154" y="7479"/>
                    <a:pt x="25868" y="8228"/>
                  </a:cubicBezTo>
                  <a:cubicBezTo>
                    <a:pt x="26618" y="9030"/>
                    <a:pt x="27298" y="9919"/>
                    <a:pt x="27873" y="10860"/>
                  </a:cubicBezTo>
                  <a:cubicBezTo>
                    <a:pt x="28518" y="11906"/>
                    <a:pt x="29058" y="13004"/>
                    <a:pt x="29494" y="14155"/>
                  </a:cubicBezTo>
                  <a:cubicBezTo>
                    <a:pt x="29982" y="15462"/>
                    <a:pt x="30331" y="16804"/>
                    <a:pt x="30557" y="18181"/>
                  </a:cubicBezTo>
                  <a:cubicBezTo>
                    <a:pt x="30819" y="19768"/>
                    <a:pt x="30941" y="21371"/>
                    <a:pt x="30941" y="22975"/>
                  </a:cubicBezTo>
                  <a:cubicBezTo>
                    <a:pt x="30941" y="25520"/>
                    <a:pt x="30435" y="27699"/>
                    <a:pt x="29442" y="29477"/>
                  </a:cubicBezTo>
                  <a:cubicBezTo>
                    <a:pt x="28431" y="31272"/>
                    <a:pt x="27210" y="32161"/>
                    <a:pt x="25781" y="32161"/>
                  </a:cubicBezTo>
                  <a:cubicBezTo>
                    <a:pt x="24352" y="32161"/>
                    <a:pt x="23132" y="31272"/>
                    <a:pt x="22138" y="29477"/>
                  </a:cubicBezTo>
                  <a:cubicBezTo>
                    <a:pt x="21127" y="27699"/>
                    <a:pt x="20621" y="25520"/>
                    <a:pt x="20621" y="22975"/>
                  </a:cubicBezTo>
                  <a:cubicBezTo>
                    <a:pt x="20604" y="21389"/>
                    <a:pt x="20848" y="19803"/>
                    <a:pt x="21354" y="18286"/>
                  </a:cubicBezTo>
                  <a:cubicBezTo>
                    <a:pt x="21824" y="16857"/>
                    <a:pt x="22469" y="15741"/>
                    <a:pt x="23271" y="14939"/>
                  </a:cubicBezTo>
                  <a:cubicBezTo>
                    <a:pt x="22103" y="13702"/>
                    <a:pt x="20569" y="12952"/>
                    <a:pt x="18687" y="12725"/>
                  </a:cubicBezTo>
                  <a:lnTo>
                    <a:pt x="18687" y="33660"/>
                  </a:lnTo>
                  <a:lnTo>
                    <a:pt x="19994" y="34532"/>
                  </a:lnTo>
                  <a:cubicBezTo>
                    <a:pt x="21057" y="35247"/>
                    <a:pt x="21877" y="35787"/>
                    <a:pt x="22417" y="36170"/>
                  </a:cubicBezTo>
                  <a:cubicBezTo>
                    <a:pt x="22975" y="36554"/>
                    <a:pt x="23724" y="37129"/>
                    <a:pt x="24683" y="37931"/>
                  </a:cubicBezTo>
                  <a:cubicBezTo>
                    <a:pt x="25502" y="38576"/>
                    <a:pt x="26252" y="39308"/>
                    <a:pt x="26914" y="40110"/>
                  </a:cubicBezTo>
                  <a:cubicBezTo>
                    <a:pt x="27577" y="40947"/>
                    <a:pt x="28169" y="41818"/>
                    <a:pt x="28744" y="42725"/>
                  </a:cubicBezTo>
                  <a:cubicBezTo>
                    <a:pt x="29407" y="43753"/>
                    <a:pt x="29930" y="44869"/>
                    <a:pt x="30296" y="46036"/>
                  </a:cubicBezTo>
                  <a:cubicBezTo>
                    <a:pt x="30679" y="47379"/>
                    <a:pt x="30993" y="48721"/>
                    <a:pt x="31202" y="50098"/>
                  </a:cubicBezTo>
                  <a:cubicBezTo>
                    <a:pt x="31464" y="51754"/>
                    <a:pt x="31603" y="53445"/>
                    <a:pt x="31586" y="55153"/>
                  </a:cubicBezTo>
                  <a:cubicBezTo>
                    <a:pt x="31603" y="57820"/>
                    <a:pt x="31289" y="60504"/>
                    <a:pt x="30644" y="63102"/>
                  </a:cubicBezTo>
                  <a:cubicBezTo>
                    <a:pt x="30104" y="65385"/>
                    <a:pt x="29215" y="67581"/>
                    <a:pt x="28030" y="69621"/>
                  </a:cubicBezTo>
                  <a:cubicBezTo>
                    <a:pt x="26966" y="71399"/>
                    <a:pt x="25572" y="72985"/>
                    <a:pt x="23951" y="74275"/>
                  </a:cubicBezTo>
                  <a:cubicBezTo>
                    <a:pt x="22417" y="75478"/>
                    <a:pt x="20621" y="76314"/>
                    <a:pt x="18704" y="76715"/>
                  </a:cubicBezTo>
                  <a:lnTo>
                    <a:pt x="18704" y="80411"/>
                  </a:lnTo>
                  <a:lnTo>
                    <a:pt x="13544" y="80411"/>
                  </a:lnTo>
                  <a:lnTo>
                    <a:pt x="13544" y="76680"/>
                  </a:lnTo>
                  <a:cubicBezTo>
                    <a:pt x="12655" y="76506"/>
                    <a:pt x="11784" y="76245"/>
                    <a:pt x="10947" y="75896"/>
                  </a:cubicBezTo>
                  <a:cubicBezTo>
                    <a:pt x="10023" y="75530"/>
                    <a:pt x="9134" y="75077"/>
                    <a:pt x="8298" y="74536"/>
                  </a:cubicBezTo>
                  <a:cubicBezTo>
                    <a:pt x="7391" y="73961"/>
                    <a:pt x="6537" y="73316"/>
                    <a:pt x="5753" y="72584"/>
                  </a:cubicBezTo>
                  <a:cubicBezTo>
                    <a:pt x="4899" y="71782"/>
                    <a:pt x="4149" y="70893"/>
                    <a:pt x="3504" y="69917"/>
                  </a:cubicBezTo>
                  <a:cubicBezTo>
                    <a:pt x="2772" y="68871"/>
                    <a:pt x="2162" y="67738"/>
                    <a:pt x="1656" y="66553"/>
                  </a:cubicBezTo>
                  <a:cubicBezTo>
                    <a:pt x="1098" y="65228"/>
                    <a:pt x="698" y="63834"/>
                    <a:pt x="436" y="62422"/>
                  </a:cubicBezTo>
                  <a:cubicBezTo>
                    <a:pt x="140" y="60783"/>
                    <a:pt x="0" y="59110"/>
                    <a:pt x="0" y="57436"/>
                  </a:cubicBezTo>
                  <a:cubicBezTo>
                    <a:pt x="0" y="54891"/>
                    <a:pt x="506" y="52730"/>
                    <a:pt x="1517" y="50935"/>
                  </a:cubicBezTo>
                  <a:cubicBezTo>
                    <a:pt x="2510" y="49139"/>
                    <a:pt x="3731" y="48250"/>
                    <a:pt x="5160" y="48250"/>
                  </a:cubicBezTo>
                  <a:cubicBezTo>
                    <a:pt x="6589" y="48250"/>
                    <a:pt x="7810" y="49139"/>
                    <a:pt x="8821" y="50935"/>
                  </a:cubicBezTo>
                  <a:cubicBezTo>
                    <a:pt x="9832" y="52730"/>
                    <a:pt x="10320" y="54891"/>
                    <a:pt x="10320" y="57436"/>
                  </a:cubicBezTo>
                  <a:cubicBezTo>
                    <a:pt x="10337" y="58988"/>
                    <a:pt x="10110" y="60522"/>
                    <a:pt x="9657" y="61986"/>
                  </a:cubicBezTo>
                  <a:cubicBezTo>
                    <a:pt x="9204" y="63380"/>
                    <a:pt x="8611" y="64479"/>
                    <a:pt x="7844" y="65315"/>
                  </a:cubicBezTo>
                  <a:cubicBezTo>
                    <a:pt x="9309" y="66797"/>
                    <a:pt x="11209" y="67616"/>
                    <a:pt x="13544" y="67756"/>
                  </a:cubicBezTo>
                  <a:lnTo>
                    <a:pt x="13544" y="46751"/>
                  </a:lnTo>
                  <a:lnTo>
                    <a:pt x="12237" y="45897"/>
                  </a:lnTo>
                  <a:cubicBezTo>
                    <a:pt x="11174" y="45182"/>
                    <a:pt x="10372" y="44642"/>
                    <a:pt x="9814" y="44258"/>
                  </a:cubicBezTo>
                  <a:cubicBezTo>
                    <a:pt x="9274" y="43875"/>
                    <a:pt x="8507" y="43282"/>
                    <a:pt x="7565" y="42498"/>
                  </a:cubicBezTo>
                  <a:cubicBezTo>
                    <a:pt x="6746" y="41836"/>
                    <a:pt x="5997" y="41121"/>
                    <a:pt x="5317" y="40319"/>
                  </a:cubicBezTo>
                  <a:cubicBezTo>
                    <a:pt x="4672" y="39465"/>
                    <a:pt x="4062" y="38593"/>
                    <a:pt x="3504" y="37704"/>
                  </a:cubicBezTo>
                  <a:cubicBezTo>
                    <a:pt x="2842" y="36676"/>
                    <a:pt x="2319" y="35560"/>
                    <a:pt x="1953" y="34375"/>
                  </a:cubicBezTo>
                  <a:cubicBezTo>
                    <a:pt x="1552" y="33050"/>
                    <a:pt x="1238" y="31708"/>
                    <a:pt x="1029" y="30331"/>
                  </a:cubicBezTo>
                  <a:cubicBezTo>
                    <a:pt x="767" y="28658"/>
                    <a:pt x="628" y="26967"/>
                    <a:pt x="645" y="25276"/>
                  </a:cubicBezTo>
                  <a:cubicBezTo>
                    <a:pt x="628" y="22539"/>
                    <a:pt x="924" y="19803"/>
                    <a:pt x="1569" y="17118"/>
                  </a:cubicBezTo>
                  <a:cubicBezTo>
                    <a:pt x="2075" y="14800"/>
                    <a:pt x="2946" y="12569"/>
                    <a:pt x="4114" y="10512"/>
                  </a:cubicBezTo>
                  <a:cubicBezTo>
                    <a:pt x="5143" y="8699"/>
                    <a:pt x="6537" y="7130"/>
                    <a:pt x="8193" y="5875"/>
                  </a:cubicBezTo>
                  <a:cubicBezTo>
                    <a:pt x="9762" y="4672"/>
                    <a:pt x="11592" y="3905"/>
                    <a:pt x="13544" y="3592"/>
                  </a:cubicBezTo>
                  <a:close/>
                  <a:moveTo>
                    <a:pt x="13527" y="13562"/>
                  </a:moveTo>
                  <a:cubicBezTo>
                    <a:pt x="12586" y="14190"/>
                    <a:pt x="11906" y="15096"/>
                    <a:pt x="11557" y="16159"/>
                  </a:cubicBezTo>
                  <a:cubicBezTo>
                    <a:pt x="11139" y="17327"/>
                    <a:pt x="10930" y="18826"/>
                    <a:pt x="10930" y="20674"/>
                  </a:cubicBezTo>
                  <a:cubicBezTo>
                    <a:pt x="10930" y="24091"/>
                    <a:pt x="11784" y="26914"/>
                    <a:pt x="13510" y="29146"/>
                  </a:cubicBezTo>
                  <a:close/>
                  <a:moveTo>
                    <a:pt x="18687" y="51248"/>
                  </a:moveTo>
                  <a:lnTo>
                    <a:pt x="18687" y="66536"/>
                  </a:lnTo>
                  <a:cubicBezTo>
                    <a:pt x="20395" y="65280"/>
                    <a:pt x="21266" y="63014"/>
                    <a:pt x="21266" y="59720"/>
                  </a:cubicBezTo>
                  <a:cubicBezTo>
                    <a:pt x="21266" y="56321"/>
                    <a:pt x="20395" y="53497"/>
                    <a:pt x="18669" y="51266"/>
                  </a:cubicBezTo>
                  <a:close/>
                </a:path>
              </a:pathLst>
            </a:custGeom>
            <a:noFill/>
            <a:ln w="19050" cap="rnd" cmpd="sng">
              <a:solidFill>
                <a:schemeClr val="accent1"/>
              </a:solidFill>
              <a:prstDash val="solid"/>
              <a:round/>
              <a:headEnd type="none" w="sm" len="sm"/>
              <a:tailEnd type="none" w="sm" len="sm"/>
            </a:ln>
            <a:effectLst>
              <a:outerShdw blurRad="85725" dist="1905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86"/>
        <p:cNvGrpSpPr/>
        <p:nvPr/>
      </p:nvGrpSpPr>
      <p:grpSpPr>
        <a:xfrm>
          <a:off x="0" y="0"/>
          <a:ext cx="0" cy="0"/>
          <a:chOff x="0" y="0"/>
          <a:chExt cx="0" cy="0"/>
        </a:xfrm>
      </p:grpSpPr>
      <p:grpSp>
        <p:nvGrpSpPr>
          <p:cNvPr id="1190" name="Google Shape;1190;p54"/>
          <p:cNvGrpSpPr/>
          <p:nvPr/>
        </p:nvGrpSpPr>
        <p:grpSpPr>
          <a:xfrm flipH="1">
            <a:off x="6710592" y="2740891"/>
            <a:ext cx="965470" cy="1384841"/>
            <a:chOff x="1982850" y="238125"/>
            <a:chExt cx="3651550" cy="5237675"/>
          </a:xfrm>
        </p:grpSpPr>
        <p:sp>
          <p:nvSpPr>
            <p:cNvPr id="1191" name="Google Shape;1191;p54"/>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4"/>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4"/>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4"/>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4"/>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4"/>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4"/>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4"/>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4"/>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4"/>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4"/>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4"/>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4"/>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4"/>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4"/>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4"/>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4"/>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4"/>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4"/>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4"/>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4"/>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4"/>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4"/>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4"/>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4"/>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4"/>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4"/>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148;p52">
            <a:extLst>
              <a:ext uri="{FF2B5EF4-FFF2-40B4-BE49-F238E27FC236}">
                <a16:creationId xmlns:a16="http://schemas.microsoft.com/office/drawing/2014/main" id="{AE7CE8C0-A31A-213B-C788-1BE391A6375B}"/>
              </a:ext>
            </a:extLst>
          </p:cNvPr>
          <p:cNvSpPr txBox="1">
            <a:spLocks noGrp="1"/>
          </p:cNvSpPr>
          <p:nvPr>
            <p:ph type="title"/>
          </p:nvPr>
        </p:nvSpPr>
        <p:spPr>
          <a:xfrm>
            <a:off x="410912"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dirty="0">
                <a:solidFill>
                  <a:schemeClr val="accent6"/>
                </a:solidFill>
              </a:rPr>
              <a:t>Future Trends &amp; Possibillities</a:t>
            </a:r>
            <a:endParaRPr sz="2800" dirty="0">
              <a:solidFill>
                <a:schemeClr val="accent6"/>
              </a:solidFill>
            </a:endParaRPr>
          </a:p>
        </p:txBody>
      </p:sp>
      <p:sp>
        <p:nvSpPr>
          <p:cNvPr id="5" name="Google Shape;1129;p51">
            <a:extLst>
              <a:ext uri="{FF2B5EF4-FFF2-40B4-BE49-F238E27FC236}">
                <a16:creationId xmlns:a16="http://schemas.microsoft.com/office/drawing/2014/main" id="{E4FBBD74-5632-9C65-6409-DB4821AAC41B}"/>
              </a:ext>
            </a:extLst>
          </p:cNvPr>
          <p:cNvSpPr txBox="1">
            <a:spLocks/>
          </p:cNvSpPr>
          <p:nvPr/>
        </p:nvSpPr>
        <p:spPr>
          <a:xfrm>
            <a:off x="410912" y="1164837"/>
            <a:ext cx="6277936" cy="343916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25450" indent="-285750">
              <a:lnSpc>
                <a:spcPct val="150000"/>
              </a:lnSpc>
              <a:buClr>
                <a:schemeClr val="accent6"/>
              </a:buClr>
              <a:buSzPts val="1400"/>
              <a:buFont typeface="Arial" panose="020B0604020202020204" pitchFamily="34" charset="0"/>
              <a:buChar char="•"/>
            </a:pPr>
            <a:r>
              <a:rPr lang="en-US" b="1" i="0" dirty="0">
                <a:solidFill>
                  <a:schemeClr val="accent6"/>
                </a:solidFill>
                <a:effectLst/>
                <a:latin typeface="Red Hat Text" panose="02010303040201060303" pitchFamily="2" charset="0"/>
                <a:ea typeface="Red Hat Text" panose="02010303040201060303" pitchFamily="2" charset="0"/>
                <a:cs typeface="Red Hat Text" panose="02010303040201060303" pitchFamily="2" charset="0"/>
              </a:rPr>
              <a:t>Layer 2 Solutions and Scalability Improvements : </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Layer 2 solutions, such as the Lightning Network for Bitcoin, aim to address scalability issues.</a:t>
            </a:r>
            <a:endParaRPr lang="en-US" b="1" i="0" dirty="0">
              <a:solidFill>
                <a:schemeClr val="accent6"/>
              </a:solidFill>
              <a:effectLst/>
              <a:latin typeface="Red Hat Text" panose="02010303040201060303" pitchFamily="2" charset="0"/>
              <a:ea typeface="Red Hat Text" panose="02010303040201060303" pitchFamily="2" charset="0"/>
              <a:cs typeface="Red Hat Text" panose="02010303040201060303" pitchFamily="2" charset="0"/>
            </a:endParaRPr>
          </a:p>
          <a:p>
            <a:pPr marL="425450" indent="-285750">
              <a:lnSpc>
                <a:spcPct val="150000"/>
              </a:lnSpc>
              <a:buClr>
                <a:schemeClr val="accent6"/>
              </a:buClr>
              <a:buSzPts val="1400"/>
              <a:buFont typeface="Arial" panose="020B0604020202020204" pitchFamily="34" charset="0"/>
              <a:buChar char="•"/>
            </a:pPr>
            <a:r>
              <a:rPr lang="en-US" b="1" i="0" dirty="0">
                <a:solidFill>
                  <a:schemeClr val="accent6"/>
                </a:solidFill>
                <a:effectLst/>
                <a:latin typeface="Red Hat Text" panose="02010303040201060303" pitchFamily="2" charset="0"/>
                <a:ea typeface="Red Hat Text" panose="02010303040201060303" pitchFamily="2" charset="0"/>
                <a:cs typeface="Red Hat Text" panose="02010303040201060303" pitchFamily="2" charset="0"/>
              </a:rPr>
              <a:t>Integration with IoT and AI : </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IoT devices can securely share data, &amp; AI algorithms can be employed within decentralized applications.</a:t>
            </a:r>
            <a:endParaRPr lang="en-US" b="1" i="0" dirty="0">
              <a:solidFill>
                <a:schemeClr val="accent6"/>
              </a:solidFill>
              <a:effectLst/>
              <a:latin typeface="Red Hat Text" panose="02010303040201060303" pitchFamily="2" charset="0"/>
              <a:ea typeface="Red Hat Text" panose="02010303040201060303" pitchFamily="2" charset="0"/>
              <a:cs typeface="Red Hat Text" panose="02010303040201060303" pitchFamily="2" charset="0"/>
            </a:endParaRPr>
          </a:p>
          <a:p>
            <a:pPr marL="425450" indent="-285750">
              <a:lnSpc>
                <a:spcPct val="150000"/>
              </a:lnSpc>
              <a:buClr>
                <a:schemeClr val="accent6"/>
              </a:buClr>
              <a:buSzPts val="1400"/>
              <a:buFont typeface="Arial" panose="020B0604020202020204" pitchFamily="34" charset="0"/>
              <a:buChar char="•"/>
            </a:pPr>
            <a:r>
              <a:rPr lang="en-US" b="1" i="0" dirty="0">
                <a:solidFill>
                  <a:schemeClr val="accent6"/>
                </a:solidFill>
                <a:effectLst/>
                <a:latin typeface="Red Hat Text" panose="02010303040201060303" pitchFamily="2" charset="0"/>
                <a:ea typeface="Red Hat Text" panose="02010303040201060303" pitchFamily="2" charset="0"/>
                <a:cs typeface="Red Hat Text" panose="02010303040201060303" pitchFamily="2" charset="0"/>
              </a:rPr>
              <a:t>Deeper Decentralization</a:t>
            </a:r>
            <a:r>
              <a:rPr lang="en-US" b="1" dirty="0">
                <a:solidFill>
                  <a:schemeClr val="accent6"/>
                </a:solidFill>
                <a:latin typeface="Red Hat Text" panose="02010303040201060303" pitchFamily="2" charset="0"/>
                <a:ea typeface="Red Hat Text" panose="02010303040201060303" pitchFamily="2" charset="0"/>
                <a:cs typeface="Red Hat Text" panose="02010303040201060303" pitchFamily="2" charset="0"/>
              </a:rPr>
              <a:t> : </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This could involve developments in decentralized storage, communication, and identity systems, reducing reliance on centralized entities even more.</a:t>
            </a:r>
            <a:endParaRPr lang="en-US" b="1" dirty="0">
              <a:solidFill>
                <a:schemeClr val="accent6"/>
              </a:solidFill>
              <a:latin typeface="Red Hat Text" panose="02010303040201060303" pitchFamily="2" charset="0"/>
              <a:ea typeface="Red Hat Text" panose="02010303040201060303" pitchFamily="2" charset="0"/>
              <a:cs typeface="Red Hat Text" panose="02010303040201060303"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2" name="Google Shape;929;p48">
            <a:extLst>
              <a:ext uri="{FF2B5EF4-FFF2-40B4-BE49-F238E27FC236}">
                <a16:creationId xmlns:a16="http://schemas.microsoft.com/office/drawing/2014/main" id="{D92408C3-726C-F981-DB27-F8D5C2BB61E1}"/>
              </a:ext>
            </a:extLst>
          </p:cNvPr>
          <p:cNvSpPr txBox="1">
            <a:spLocks noGrp="1"/>
          </p:cNvSpPr>
          <p:nvPr>
            <p:ph type="title"/>
          </p:nvPr>
        </p:nvSpPr>
        <p:spPr>
          <a:xfrm>
            <a:off x="3535251" y="310897"/>
            <a:ext cx="5030665"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solidFill>
                  <a:schemeClr val="accent6"/>
                </a:solidFill>
              </a:rPr>
              <a:t>Additional Resources</a:t>
            </a:r>
            <a:endParaRPr sz="3200" dirty="0">
              <a:solidFill>
                <a:schemeClr val="accent6"/>
              </a:solidFill>
            </a:endParaRPr>
          </a:p>
        </p:txBody>
      </p:sp>
      <p:sp>
        <p:nvSpPr>
          <p:cNvPr id="10" name="Google Shape;818;p43">
            <a:extLst>
              <a:ext uri="{FF2B5EF4-FFF2-40B4-BE49-F238E27FC236}">
                <a16:creationId xmlns:a16="http://schemas.microsoft.com/office/drawing/2014/main" id="{16048EE5-8C1B-E170-71BF-2B6151F19ADB}"/>
              </a:ext>
            </a:extLst>
          </p:cNvPr>
          <p:cNvSpPr txBox="1">
            <a:spLocks noGrp="1"/>
          </p:cNvSpPr>
          <p:nvPr>
            <p:ph type="subTitle" idx="1"/>
          </p:nvPr>
        </p:nvSpPr>
        <p:spPr>
          <a:xfrm>
            <a:off x="3535251" y="925733"/>
            <a:ext cx="7717500" cy="3438600"/>
          </a:xfrm>
          <a:prstGeom prst="rect">
            <a:avLst/>
          </a:prstGeom>
        </p:spPr>
        <p:txBody>
          <a:bodyPr spcFirstLastPara="1" wrap="square" lIns="91425" tIns="91425" rIns="91425" bIns="91425" anchor="t" anchorCtr="0">
            <a:noAutofit/>
          </a:bodyPr>
          <a:lstStyle/>
          <a:p>
            <a:pPr marL="139700" lvl="0" indent="0" algn="l" rtl="0">
              <a:lnSpc>
                <a:spcPct val="150000"/>
              </a:lnSpc>
              <a:spcBef>
                <a:spcPts val="0"/>
              </a:spcBef>
              <a:spcAft>
                <a:spcPts val="0"/>
              </a:spcAft>
              <a:buSzPts val="1400"/>
            </a:pPr>
            <a:r>
              <a:rPr lang="en-US" b="1" dirty="0">
                <a:latin typeface="Red Hat Text" panose="02010303040201060303" pitchFamily="2" charset="0"/>
                <a:ea typeface="Red Hat Text" panose="02010303040201060303" pitchFamily="2" charset="0"/>
                <a:cs typeface="Red Hat Text" panose="02010303040201060303" pitchFamily="2" charset="0"/>
              </a:rPr>
              <a:t>Bitcoin </a:t>
            </a:r>
            <a:r>
              <a:rPr lang="en-US" dirty="0">
                <a:latin typeface="Red Hat Text" panose="02010303040201060303" pitchFamily="2" charset="0"/>
                <a:ea typeface="Red Hat Text" panose="02010303040201060303" pitchFamily="2" charset="0"/>
                <a:cs typeface="Red Hat Text" panose="02010303040201060303" pitchFamily="2" charset="0"/>
              </a:rPr>
              <a:t>: </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decentralized digital currency.</a:t>
            </a:r>
          </a:p>
          <a:p>
            <a:pPr marL="139700" indent="0" algn="l">
              <a:lnSpc>
                <a:spcPct val="150000"/>
              </a:lnSpc>
            </a:pPr>
            <a:r>
              <a:rPr lang="en-US" b="1" i="0" dirty="0">
                <a:solidFill>
                  <a:schemeClr val="accent6"/>
                </a:solidFill>
                <a:effectLst/>
                <a:latin typeface="Red Hat Text" panose="02010303040201060303" pitchFamily="2" charset="0"/>
                <a:ea typeface="Red Hat Text" panose="02010303040201060303" pitchFamily="2" charset="0"/>
                <a:cs typeface="Red Hat Text" panose="02010303040201060303" pitchFamily="2" charset="0"/>
              </a:rPr>
              <a:t>Ethereum</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 The second-largest blockchain by market</a:t>
            </a:r>
          </a:p>
          <a:p>
            <a:pPr marL="139700" indent="0" algn="l">
              <a:lnSpc>
                <a:spcPct val="150000"/>
              </a:lnSpc>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Capitalization.</a:t>
            </a:r>
          </a:p>
          <a:p>
            <a:pPr marL="139700" indent="0" algn="l">
              <a:lnSpc>
                <a:spcPct val="150000"/>
              </a:lnSpc>
            </a:pPr>
            <a:r>
              <a:rPr lang="en-US" b="1" i="0" dirty="0">
                <a:solidFill>
                  <a:schemeClr val="accent6"/>
                </a:solidFill>
                <a:effectLst/>
                <a:latin typeface="Red Hat Text" panose="02010303040201060303" pitchFamily="2" charset="0"/>
                <a:ea typeface="Red Hat Text" panose="02010303040201060303" pitchFamily="2" charset="0"/>
                <a:cs typeface="Red Hat Text" panose="02010303040201060303" pitchFamily="2" charset="0"/>
              </a:rPr>
              <a:t>Polkadot</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 A multi-chain network that aims to communicate</a:t>
            </a:r>
          </a:p>
          <a:p>
            <a:pPr marL="139700" indent="0" algn="l">
              <a:lnSpc>
                <a:spcPct val="150000"/>
              </a:lnSpc>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and share data securely.</a:t>
            </a:r>
          </a:p>
          <a:p>
            <a:pPr marL="139700" indent="0" algn="l">
              <a:lnSpc>
                <a:spcPct val="150000"/>
              </a:lnSpc>
            </a:pPr>
            <a:r>
              <a:rPr lang="en-US" b="1" i="0" dirty="0">
                <a:solidFill>
                  <a:schemeClr val="accent6"/>
                </a:solidFill>
                <a:effectLst/>
                <a:latin typeface="Red Hat Text" panose="02010303040201060303" pitchFamily="2" charset="0"/>
                <a:ea typeface="Red Hat Text" panose="02010303040201060303" pitchFamily="2" charset="0"/>
                <a:cs typeface="Red Hat Text" panose="02010303040201060303" pitchFamily="2" charset="0"/>
              </a:rPr>
              <a:t>Solana</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 high-performance blockchain, focuses on scalability &amp;</a:t>
            </a:r>
          </a:p>
          <a:p>
            <a:pPr marL="139700" indent="0" algn="l">
              <a:lnSpc>
                <a:spcPct val="150000"/>
              </a:lnSpc>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fast transaction processing, suitable for a wide range of</a:t>
            </a:r>
          </a:p>
          <a:p>
            <a:pPr marL="139700" indent="0" algn="l">
              <a:lnSpc>
                <a:spcPct val="150000"/>
              </a:lnSpc>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Web3 applications.</a:t>
            </a:r>
          </a:p>
          <a:p>
            <a:pPr marL="139700" lvl="0" indent="0" algn="l" rtl="0">
              <a:lnSpc>
                <a:spcPct val="150000"/>
              </a:lnSpc>
              <a:spcBef>
                <a:spcPts val="0"/>
              </a:spcBef>
              <a:spcAft>
                <a:spcPts val="0"/>
              </a:spcAft>
              <a:buSzPts val="1400"/>
            </a:pPr>
            <a:endParaRPr lang="en-US" dirty="0">
              <a:latin typeface="Red Hat Text" panose="02010303040201060303" pitchFamily="2" charset="0"/>
              <a:ea typeface="Red Hat Text" panose="02010303040201060303" pitchFamily="2" charset="0"/>
              <a:cs typeface="Red Hat Text" panose="02010303040201060303"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12"/>
        <p:cNvGrpSpPr/>
        <p:nvPr/>
      </p:nvGrpSpPr>
      <p:grpSpPr>
        <a:xfrm>
          <a:off x="0" y="0"/>
          <a:ext cx="0" cy="0"/>
          <a:chOff x="0" y="0"/>
          <a:chExt cx="0" cy="0"/>
        </a:xfrm>
      </p:grpSpPr>
      <p:sp>
        <p:nvSpPr>
          <p:cNvPr id="1413" name="Google Shape;1413;p61"/>
          <p:cNvSpPr txBox="1">
            <a:spLocks noGrp="1"/>
          </p:cNvSpPr>
          <p:nvPr>
            <p:ph type="title"/>
          </p:nvPr>
        </p:nvSpPr>
        <p:spPr>
          <a:xfrm>
            <a:off x="713100" y="2135250"/>
            <a:ext cx="4297680" cy="873000"/>
          </a:xfrm>
          <a:prstGeom prst="rect">
            <a:avLst/>
          </a:prstGeom>
        </p:spPr>
        <p:txBody>
          <a:bodyPr spcFirstLastPara="1" wrap="square" lIns="91440" tIns="91440" rIns="91425" bIns="91440" anchor="ctr" anchorCtr="0">
            <a:noAutofit/>
          </a:bodyPr>
          <a:lstStyle/>
          <a:p>
            <a:pPr marL="0" lvl="0" indent="0" algn="l" rtl="0">
              <a:spcBef>
                <a:spcPts val="0"/>
              </a:spcBef>
              <a:spcAft>
                <a:spcPts val="0"/>
              </a:spcAft>
              <a:buNone/>
            </a:pPr>
            <a:r>
              <a:rPr lang="en" dirty="0"/>
              <a:t>THANKS!</a:t>
            </a:r>
            <a:endParaRPr dirty="0"/>
          </a:p>
        </p:txBody>
      </p:sp>
      <p:cxnSp>
        <p:nvCxnSpPr>
          <p:cNvPr id="1415" name="Google Shape;1415;p61"/>
          <p:cNvCxnSpPr>
            <a:cxnSpLocks/>
          </p:cNvCxnSpPr>
          <p:nvPr/>
        </p:nvCxnSpPr>
        <p:spPr>
          <a:xfrm>
            <a:off x="713100" y="3162187"/>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grpSp>
        <p:nvGrpSpPr>
          <p:cNvPr id="1435" name="Google Shape;1435;p61"/>
          <p:cNvGrpSpPr/>
          <p:nvPr/>
        </p:nvGrpSpPr>
        <p:grpSpPr>
          <a:xfrm flipH="1">
            <a:off x="5540343" y="1620971"/>
            <a:ext cx="1711847" cy="2455422"/>
            <a:chOff x="1982850" y="238125"/>
            <a:chExt cx="3651550" cy="5237675"/>
          </a:xfrm>
        </p:grpSpPr>
        <p:sp>
          <p:nvSpPr>
            <p:cNvPr id="1436" name="Google Shape;1436;p61"/>
            <p:cNvSpPr/>
            <p:nvPr/>
          </p:nvSpPr>
          <p:spPr>
            <a:xfrm>
              <a:off x="2642725" y="5470075"/>
              <a:ext cx="16475" cy="5650"/>
            </a:xfrm>
            <a:custGeom>
              <a:avLst/>
              <a:gdLst/>
              <a:ahLst/>
              <a:cxnLst/>
              <a:rect l="l" t="t" r="r" b="b"/>
              <a:pathLst>
                <a:path w="659" h="226" extrusionOk="0">
                  <a:moveTo>
                    <a:pt x="658" y="1"/>
                  </a:moveTo>
                  <a:lnTo>
                    <a:pt x="658" y="1"/>
                  </a:lnTo>
                  <a:cubicBezTo>
                    <a:pt x="460" y="140"/>
                    <a:pt x="233" y="226"/>
                    <a:pt x="1" y="226"/>
                  </a:cubicBezTo>
                  <a:cubicBezTo>
                    <a:pt x="116" y="226"/>
                    <a:pt x="228" y="208"/>
                    <a:pt x="338" y="177"/>
                  </a:cubicBezTo>
                  <a:cubicBezTo>
                    <a:pt x="455" y="140"/>
                    <a:pt x="558" y="72"/>
                    <a:pt x="658"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1"/>
            <p:cNvSpPr/>
            <p:nvPr/>
          </p:nvSpPr>
          <p:spPr>
            <a:xfrm>
              <a:off x="3130275" y="4470375"/>
              <a:ext cx="4175" cy="5825"/>
            </a:xfrm>
            <a:custGeom>
              <a:avLst/>
              <a:gdLst/>
              <a:ahLst/>
              <a:cxnLst/>
              <a:rect l="l" t="t" r="r" b="b"/>
              <a:pathLst>
                <a:path w="167" h="233" extrusionOk="0">
                  <a:moveTo>
                    <a:pt x="1" y="0"/>
                  </a:moveTo>
                  <a:cubicBezTo>
                    <a:pt x="67" y="69"/>
                    <a:pt x="123" y="147"/>
                    <a:pt x="167" y="232"/>
                  </a:cubicBezTo>
                  <a:cubicBezTo>
                    <a:pt x="123" y="147"/>
                    <a:pt x="67" y="69"/>
                    <a:pt x="1"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1"/>
            <p:cNvSpPr/>
            <p:nvPr/>
          </p:nvSpPr>
          <p:spPr>
            <a:xfrm>
              <a:off x="2970200" y="4506600"/>
              <a:ext cx="99375" cy="203600"/>
            </a:xfrm>
            <a:custGeom>
              <a:avLst/>
              <a:gdLst/>
              <a:ahLst/>
              <a:cxnLst/>
              <a:rect l="l" t="t" r="r" b="b"/>
              <a:pathLst>
                <a:path w="3975" h="8144" extrusionOk="0">
                  <a:moveTo>
                    <a:pt x="3975" y="0"/>
                  </a:moveTo>
                  <a:lnTo>
                    <a:pt x="3975" y="0"/>
                  </a:lnTo>
                  <a:lnTo>
                    <a:pt x="1" y="8143"/>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1"/>
            <p:cNvSpPr/>
            <p:nvPr/>
          </p:nvSpPr>
          <p:spPr>
            <a:xfrm>
              <a:off x="2722950" y="4502500"/>
              <a:ext cx="412675" cy="845600"/>
            </a:xfrm>
            <a:custGeom>
              <a:avLst/>
              <a:gdLst/>
              <a:ahLst/>
              <a:cxnLst/>
              <a:rect l="l" t="t" r="r" b="b"/>
              <a:pathLst>
                <a:path w="16507" h="33824" extrusionOk="0">
                  <a:moveTo>
                    <a:pt x="16506" y="1"/>
                  </a:moveTo>
                  <a:lnTo>
                    <a:pt x="1" y="33823"/>
                  </a:lnTo>
                  <a:lnTo>
                    <a:pt x="3" y="33823"/>
                  </a:lnTo>
                  <a:lnTo>
                    <a:pt x="16506" y="1"/>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1"/>
            <p:cNvSpPr/>
            <p:nvPr/>
          </p:nvSpPr>
          <p:spPr>
            <a:xfrm>
              <a:off x="3136450" y="4480025"/>
              <a:ext cx="1550" cy="7900"/>
            </a:xfrm>
            <a:custGeom>
              <a:avLst/>
              <a:gdLst/>
              <a:ahLst/>
              <a:cxnLst/>
              <a:rect l="l" t="t" r="r" b="b"/>
              <a:pathLst>
                <a:path w="62" h="316" extrusionOk="0">
                  <a:moveTo>
                    <a:pt x="1" y="1"/>
                  </a:moveTo>
                  <a:cubicBezTo>
                    <a:pt x="35" y="101"/>
                    <a:pt x="54" y="208"/>
                    <a:pt x="62" y="315"/>
                  </a:cubicBezTo>
                  <a:cubicBezTo>
                    <a:pt x="57" y="208"/>
                    <a:pt x="35" y="101"/>
                    <a:pt x="1"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1"/>
            <p:cNvSpPr/>
            <p:nvPr/>
          </p:nvSpPr>
          <p:spPr>
            <a:xfrm>
              <a:off x="1982850" y="238125"/>
              <a:ext cx="3187750" cy="5237600"/>
            </a:xfrm>
            <a:custGeom>
              <a:avLst/>
              <a:gdLst/>
              <a:ahLst/>
              <a:cxnLst/>
              <a:rect l="l" t="t" r="r" b="b"/>
              <a:pathLst>
                <a:path w="127510" h="209504" extrusionOk="0">
                  <a:moveTo>
                    <a:pt x="90738" y="0"/>
                  </a:moveTo>
                  <a:cubicBezTo>
                    <a:pt x="82039" y="0"/>
                    <a:pt x="72402" y="2909"/>
                    <a:pt x="62418" y="8671"/>
                  </a:cubicBezTo>
                  <a:cubicBezTo>
                    <a:pt x="27999" y="28542"/>
                    <a:pt x="0" y="76842"/>
                    <a:pt x="0" y="116337"/>
                  </a:cubicBezTo>
                  <a:cubicBezTo>
                    <a:pt x="0" y="135528"/>
                    <a:pt x="6564" y="149896"/>
                    <a:pt x="18488" y="156824"/>
                  </a:cubicBezTo>
                  <a:cubicBezTo>
                    <a:pt x="18546" y="156875"/>
                    <a:pt x="18610" y="156922"/>
                    <a:pt x="18678" y="156961"/>
                  </a:cubicBezTo>
                  <a:lnTo>
                    <a:pt x="23194" y="159566"/>
                  </a:lnTo>
                  <a:lnTo>
                    <a:pt x="5288" y="196258"/>
                  </a:lnTo>
                  <a:cubicBezTo>
                    <a:pt x="5025" y="196803"/>
                    <a:pt x="5225" y="197458"/>
                    <a:pt x="5748" y="197761"/>
                  </a:cubicBezTo>
                  <a:lnTo>
                    <a:pt x="25747" y="209307"/>
                  </a:lnTo>
                  <a:lnTo>
                    <a:pt x="25747" y="209307"/>
                  </a:lnTo>
                  <a:cubicBezTo>
                    <a:pt x="25299" y="209001"/>
                    <a:pt x="25094" y="208392"/>
                    <a:pt x="25362" y="207849"/>
                  </a:cubicBezTo>
                  <a:lnTo>
                    <a:pt x="25902" y="206742"/>
                  </a:lnTo>
                  <a:lnTo>
                    <a:pt x="7828" y="196304"/>
                  </a:lnTo>
                  <a:lnTo>
                    <a:pt x="25194" y="160717"/>
                  </a:lnTo>
                  <a:lnTo>
                    <a:pt x="37865" y="168027"/>
                  </a:lnTo>
                  <a:cubicBezTo>
                    <a:pt x="34676" y="166074"/>
                    <a:pt x="31873" y="163571"/>
                    <a:pt x="29500" y="160546"/>
                  </a:cubicBezTo>
                  <a:lnTo>
                    <a:pt x="25274" y="158109"/>
                  </a:lnTo>
                  <a:lnTo>
                    <a:pt x="20020" y="155079"/>
                  </a:lnTo>
                  <a:cubicBezTo>
                    <a:pt x="19961" y="155025"/>
                    <a:pt x="19895" y="154979"/>
                    <a:pt x="19824" y="154940"/>
                  </a:cubicBezTo>
                  <a:cubicBezTo>
                    <a:pt x="8524" y="148481"/>
                    <a:pt x="2300" y="134773"/>
                    <a:pt x="2300" y="116337"/>
                  </a:cubicBezTo>
                  <a:cubicBezTo>
                    <a:pt x="2300" y="77573"/>
                    <a:pt x="29786" y="30167"/>
                    <a:pt x="63572" y="10663"/>
                  </a:cubicBezTo>
                  <a:cubicBezTo>
                    <a:pt x="73192" y="5107"/>
                    <a:pt x="82435" y="2300"/>
                    <a:pt x="90728" y="2300"/>
                  </a:cubicBezTo>
                  <a:cubicBezTo>
                    <a:pt x="96504" y="2300"/>
                    <a:pt x="101820" y="3662"/>
                    <a:pt x="106481" y="6405"/>
                  </a:cubicBezTo>
                  <a:cubicBezTo>
                    <a:pt x="106534" y="6437"/>
                    <a:pt x="106591" y="6464"/>
                    <a:pt x="106647" y="6486"/>
                  </a:cubicBezTo>
                  <a:lnTo>
                    <a:pt x="116192" y="11994"/>
                  </a:lnTo>
                  <a:cubicBezTo>
                    <a:pt x="120239" y="12596"/>
                    <a:pt x="124040" y="13871"/>
                    <a:pt x="127510" y="15873"/>
                  </a:cubicBezTo>
                  <a:lnTo>
                    <a:pt x="107639" y="4404"/>
                  </a:lnTo>
                  <a:cubicBezTo>
                    <a:pt x="107590" y="4374"/>
                    <a:pt x="107541" y="4350"/>
                    <a:pt x="107487" y="4330"/>
                  </a:cubicBezTo>
                  <a:cubicBezTo>
                    <a:pt x="102504" y="1437"/>
                    <a:pt x="96853" y="0"/>
                    <a:pt x="90738" y="0"/>
                  </a:cubicBezTo>
                  <a:close/>
                  <a:moveTo>
                    <a:pt x="25747" y="209307"/>
                  </a:moveTo>
                  <a:cubicBezTo>
                    <a:pt x="25928" y="209430"/>
                    <a:pt x="26148" y="209504"/>
                    <a:pt x="26392" y="209504"/>
                  </a:cubicBezTo>
                  <a:cubicBezTo>
                    <a:pt x="26394" y="209504"/>
                    <a:pt x="26395" y="209504"/>
                    <a:pt x="26396" y="209504"/>
                  </a:cubicBezTo>
                  <a:cubicBezTo>
                    <a:pt x="26193" y="209504"/>
                    <a:pt x="25995" y="209450"/>
                    <a:pt x="25822" y="209350"/>
                  </a:cubicBezTo>
                  <a:lnTo>
                    <a:pt x="25747" y="209307"/>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1"/>
            <p:cNvSpPr/>
            <p:nvPr/>
          </p:nvSpPr>
          <p:spPr>
            <a:xfrm>
              <a:off x="5170700" y="635050"/>
              <a:ext cx="1675" cy="1075"/>
            </a:xfrm>
            <a:custGeom>
              <a:avLst/>
              <a:gdLst/>
              <a:ahLst/>
              <a:cxnLst/>
              <a:rect l="l" t="t" r="r" b="b"/>
              <a:pathLst>
                <a:path w="67" h="43" extrusionOk="0">
                  <a:moveTo>
                    <a:pt x="1" y="1"/>
                  </a:moveTo>
                  <a:lnTo>
                    <a:pt x="1" y="1"/>
                  </a:lnTo>
                  <a:cubicBezTo>
                    <a:pt x="22" y="12"/>
                    <a:pt x="43" y="26"/>
                    <a:pt x="64" y="40"/>
                  </a:cubicBezTo>
                  <a:lnTo>
                    <a:pt x="64" y="40"/>
                  </a:lnTo>
                  <a:cubicBezTo>
                    <a:pt x="61" y="38"/>
                    <a:pt x="58" y="34"/>
                    <a:pt x="54" y="30"/>
                  </a:cubicBezTo>
                  <a:lnTo>
                    <a:pt x="1" y="1"/>
                  </a:lnTo>
                  <a:close/>
                  <a:moveTo>
                    <a:pt x="64" y="40"/>
                  </a:moveTo>
                  <a:cubicBezTo>
                    <a:pt x="65" y="41"/>
                    <a:pt x="66" y="42"/>
                    <a:pt x="67" y="42"/>
                  </a:cubicBezTo>
                  <a:cubicBezTo>
                    <a:pt x="66" y="42"/>
                    <a:pt x="65" y="41"/>
                    <a:pt x="64" y="4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1"/>
            <p:cNvSpPr/>
            <p:nvPr/>
          </p:nvSpPr>
          <p:spPr>
            <a:xfrm>
              <a:off x="3135600" y="4491200"/>
              <a:ext cx="2775" cy="11325"/>
            </a:xfrm>
            <a:custGeom>
              <a:avLst/>
              <a:gdLst/>
              <a:ahLst/>
              <a:cxnLst/>
              <a:rect l="l" t="t" r="r" b="b"/>
              <a:pathLst>
                <a:path w="111" h="453" extrusionOk="0">
                  <a:moveTo>
                    <a:pt x="110" y="0"/>
                  </a:moveTo>
                  <a:cubicBezTo>
                    <a:pt x="103" y="157"/>
                    <a:pt x="66" y="311"/>
                    <a:pt x="0" y="453"/>
                  </a:cubicBezTo>
                  <a:cubicBezTo>
                    <a:pt x="66" y="311"/>
                    <a:pt x="103" y="157"/>
                    <a:pt x="110"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1"/>
            <p:cNvSpPr/>
            <p:nvPr/>
          </p:nvSpPr>
          <p:spPr>
            <a:xfrm>
              <a:off x="2929450" y="4437975"/>
              <a:ext cx="142700" cy="68575"/>
            </a:xfrm>
            <a:custGeom>
              <a:avLst/>
              <a:gdLst/>
              <a:ahLst/>
              <a:cxnLst/>
              <a:rect l="l" t="t" r="r" b="b"/>
              <a:pathLst>
                <a:path w="5708" h="2743" extrusionOk="0">
                  <a:moveTo>
                    <a:pt x="1316" y="1"/>
                  </a:moveTo>
                  <a:cubicBezTo>
                    <a:pt x="1281" y="25"/>
                    <a:pt x="1247" y="45"/>
                    <a:pt x="1211" y="67"/>
                  </a:cubicBezTo>
                  <a:cubicBezTo>
                    <a:pt x="1033" y="169"/>
                    <a:pt x="835" y="221"/>
                    <a:pt x="636" y="221"/>
                  </a:cubicBezTo>
                  <a:cubicBezTo>
                    <a:pt x="438" y="221"/>
                    <a:pt x="239" y="169"/>
                    <a:pt x="62" y="67"/>
                  </a:cubicBezTo>
                  <a:lnTo>
                    <a:pt x="1" y="30"/>
                  </a:lnTo>
                  <a:lnTo>
                    <a:pt x="1" y="30"/>
                  </a:lnTo>
                  <a:cubicBezTo>
                    <a:pt x="1773" y="1120"/>
                    <a:pt x="3652" y="2029"/>
                    <a:pt x="5605" y="2743"/>
                  </a:cubicBezTo>
                  <a:lnTo>
                    <a:pt x="5707" y="2538"/>
                  </a:lnTo>
                  <a:lnTo>
                    <a:pt x="4087" y="1602"/>
                  </a:lnTo>
                  <a:lnTo>
                    <a:pt x="1316" y="1"/>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1"/>
            <p:cNvSpPr/>
            <p:nvPr/>
          </p:nvSpPr>
          <p:spPr>
            <a:xfrm>
              <a:off x="5170575" y="635000"/>
              <a:ext cx="150" cy="75"/>
            </a:xfrm>
            <a:custGeom>
              <a:avLst/>
              <a:gdLst/>
              <a:ahLst/>
              <a:cxnLst/>
              <a:rect l="l" t="t" r="r" b="b"/>
              <a:pathLst>
                <a:path w="6" h="3" extrusionOk="0">
                  <a:moveTo>
                    <a:pt x="1" y="0"/>
                  </a:moveTo>
                  <a:lnTo>
                    <a:pt x="6" y="3"/>
                  </a:lnTo>
                  <a:lnTo>
                    <a:pt x="3" y="0"/>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1"/>
            <p:cNvSpPr/>
            <p:nvPr/>
          </p:nvSpPr>
          <p:spPr>
            <a:xfrm>
              <a:off x="2659175" y="636100"/>
              <a:ext cx="2975225" cy="4834000"/>
            </a:xfrm>
            <a:custGeom>
              <a:avLst/>
              <a:gdLst/>
              <a:ahLst/>
              <a:cxnLst/>
              <a:rect l="l" t="t" r="r" b="b"/>
              <a:pathLst>
                <a:path w="119009" h="193360" extrusionOk="0">
                  <a:moveTo>
                    <a:pt x="100528" y="0"/>
                  </a:moveTo>
                  <a:cubicBezTo>
                    <a:pt x="101090" y="330"/>
                    <a:pt x="101261" y="1063"/>
                    <a:pt x="100907" y="1611"/>
                  </a:cubicBezTo>
                  <a:lnTo>
                    <a:pt x="100286" y="2569"/>
                  </a:lnTo>
                  <a:cubicBezTo>
                    <a:pt x="110877" y="9272"/>
                    <a:pt x="116708" y="22704"/>
                    <a:pt x="116708" y="40595"/>
                  </a:cubicBezTo>
                  <a:cubicBezTo>
                    <a:pt x="116708" y="74325"/>
                    <a:pt x="95740" y="115462"/>
                    <a:pt x="66854" y="138412"/>
                  </a:cubicBezTo>
                  <a:cubicBezTo>
                    <a:pt x="66786" y="138469"/>
                    <a:pt x="66725" y="138532"/>
                    <a:pt x="66671" y="138603"/>
                  </a:cubicBezTo>
                  <a:lnTo>
                    <a:pt x="2554" y="188479"/>
                  </a:lnTo>
                  <a:lnTo>
                    <a:pt x="377" y="192939"/>
                  </a:lnTo>
                  <a:cubicBezTo>
                    <a:pt x="292" y="193112"/>
                    <a:pt x="156" y="193245"/>
                    <a:pt x="4" y="193357"/>
                  </a:cubicBezTo>
                  <a:lnTo>
                    <a:pt x="4" y="193357"/>
                  </a:lnTo>
                  <a:cubicBezTo>
                    <a:pt x="18" y="193348"/>
                    <a:pt x="36" y="193352"/>
                    <a:pt x="49" y="193343"/>
                  </a:cubicBezTo>
                  <a:lnTo>
                    <a:pt x="68281" y="140262"/>
                  </a:lnTo>
                  <a:cubicBezTo>
                    <a:pt x="68355" y="140204"/>
                    <a:pt x="68423" y="140135"/>
                    <a:pt x="68479" y="140059"/>
                  </a:cubicBezTo>
                  <a:cubicBezTo>
                    <a:pt x="97771" y="116677"/>
                    <a:pt x="119008" y="74892"/>
                    <a:pt x="119008" y="40595"/>
                  </a:cubicBezTo>
                  <a:cubicBezTo>
                    <a:pt x="119008" y="21333"/>
                    <a:pt x="112444" y="6921"/>
                    <a:pt x="100528" y="0"/>
                  </a:cubicBezTo>
                  <a:close/>
                  <a:moveTo>
                    <a:pt x="4" y="193357"/>
                  </a:moveTo>
                  <a:cubicBezTo>
                    <a:pt x="3" y="193358"/>
                    <a:pt x="1" y="193359"/>
                    <a:pt x="0" y="193360"/>
                  </a:cubicBezTo>
                  <a:cubicBezTo>
                    <a:pt x="1" y="193359"/>
                    <a:pt x="3" y="193358"/>
                    <a:pt x="4" y="193357"/>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1"/>
            <p:cNvSpPr/>
            <p:nvPr/>
          </p:nvSpPr>
          <p:spPr>
            <a:xfrm>
              <a:off x="3134425" y="4476175"/>
              <a:ext cx="2050" cy="3875"/>
            </a:xfrm>
            <a:custGeom>
              <a:avLst/>
              <a:gdLst/>
              <a:ahLst/>
              <a:cxnLst/>
              <a:rect l="l" t="t" r="r" b="b"/>
              <a:pathLst>
                <a:path w="82" h="155" extrusionOk="0">
                  <a:moveTo>
                    <a:pt x="1" y="0"/>
                  </a:moveTo>
                  <a:lnTo>
                    <a:pt x="1" y="0"/>
                  </a:lnTo>
                  <a:cubicBezTo>
                    <a:pt x="1" y="1"/>
                    <a:pt x="2" y="1"/>
                    <a:pt x="2" y="2"/>
                  </a:cubicBezTo>
                  <a:lnTo>
                    <a:pt x="2" y="2"/>
                  </a:lnTo>
                  <a:cubicBezTo>
                    <a:pt x="2" y="1"/>
                    <a:pt x="1" y="1"/>
                    <a:pt x="1" y="0"/>
                  </a:cubicBezTo>
                  <a:close/>
                  <a:moveTo>
                    <a:pt x="2" y="2"/>
                  </a:moveTo>
                  <a:cubicBezTo>
                    <a:pt x="33" y="50"/>
                    <a:pt x="60" y="101"/>
                    <a:pt x="82" y="154"/>
                  </a:cubicBezTo>
                  <a:cubicBezTo>
                    <a:pt x="74" y="135"/>
                    <a:pt x="79" y="115"/>
                    <a:pt x="72" y="96"/>
                  </a:cubicBezTo>
                  <a:cubicBezTo>
                    <a:pt x="55" y="59"/>
                    <a:pt x="24" y="35"/>
                    <a:pt x="2" y="2"/>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1"/>
            <p:cNvSpPr/>
            <p:nvPr/>
          </p:nvSpPr>
          <p:spPr>
            <a:xfrm>
              <a:off x="3137975" y="4487900"/>
              <a:ext cx="400" cy="3325"/>
            </a:xfrm>
            <a:custGeom>
              <a:avLst/>
              <a:gdLst/>
              <a:ahLst/>
              <a:cxnLst/>
              <a:rect l="l" t="t" r="r" b="b"/>
              <a:pathLst>
                <a:path w="16" h="133" extrusionOk="0">
                  <a:moveTo>
                    <a:pt x="1" y="0"/>
                  </a:moveTo>
                  <a:cubicBezTo>
                    <a:pt x="8" y="44"/>
                    <a:pt x="13" y="88"/>
                    <a:pt x="15" y="132"/>
                  </a:cubicBezTo>
                  <a:cubicBezTo>
                    <a:pt x="13" y="88"/>
                    <a:pt x="8" y="44"/>
                    <a:pt x="1"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1"/>
            <p:cNvSpPr/>
            <p:nvPr/>
          </p:nvSpPr>
          <p:spPr>
            <a:xfrm>
              <a:off x="2630400" y="4710175"/>
              <a:ext cx="339825" cy="696450"/>
            </a:xfrm>
            <a:custGeom>
              <a:avLst/>
              <a:gdLst/>
              <a:ahLst/>
              <a:cxnLst/>
              <a:rect l="l" t="t" r="r" b="b"/>
              <a:pathLst>
                <a:path w="13593" h="27858" extrusionOk="0">
                  <a:moveTo>
                    <a:pt x="13593" y="0"/>
                  </a:moveTo>
                  <a:lnTo>
                    <a:pt x="0" y="27858"/>
                  </a:lnTo>
                  <a:lnTo>
                    <a:pt x="3" y="27858"/>
                  </a:lnTo>
                  <a:lnTo>
                    <a:pt x="13593" y="0"/>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1"/>
            <p:cNvSpPr/>
            <p:nvPr/>
          </p:nvSpPr>
          <p:spPr>
            <a:xfrm>
              <a:off x="3126800" y="4467325"/>
              <a:ext cx="3500" cy="3075"/>
            </a:xfrm>
            <a:custGeom>
              <a:avLst/>
              <a:gdLst/>
              <a:ahLst/>
              <a:cxnLst/>
              <a:rect l="l" t="t" r="r" b="b"/>
              <a:pathLst>
                <a:path w="140" h="123" extrusionOk="0">
                  <a:moveTo>
                    <a:pt x="1" y="0"/>
                  </a:moveTo>
                  <a:cubicBezTo>
                    <a:pt x="49" y="37"/>
                    <a:pt x="96" y="76"/>
                    <a:pt x="140" y="122"/>
                  </a:cubicBezTo>
                  <a:cubicBezTo>
                    <a:pt x="98" y="76"/>
                    <a:pt x="49" y="37"/>
                    <a:pt x="1"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1"/>
            <p:cNvSpPr/>
            <p:nvPr/>
          </p:nvSpPr>
          <p:spPr>
            <a:xfrm>
              <a:off x="2484675" y="528275"/>
              <a:ext cx="2632475" cy="3843500"/>
            </a:xfrm>
            <a:custGeom>
              <a:avLst/>
              <a:gdLst/>
              <a:ahLst/>
              <a:cxnLst/>
              <a:rect l="l" t="t" r="r" b="b"/>
              <a:pathLst>
                <a:path w="105299" h="153740" extrusionOk="0">
                  <a:moveTo>
                    <a:pt x="90718" y="1"/>
                  </a:moveTo>
                  <a:cubicBezTo>
                    <a:pt x="82021" y="1"/>
                    <a:pt x="72392" y="2894"/>
                    <a:pt x="62419" y="8651"/>
                  </a:cubicBezTo>
                  <a:cubicBezTo>
                    <a:pt x="28002" y="28522"/>
                    <a:pt x="1" y="76822"/>
                    <a:pt x="1" y="116320"/>
                  </a:cubicBezTo>
                  <a:cubicBezTo>
                    <a:pt x="1" y="129976"/>
                    <a:pt x="3315" y="141149"/>
                    <a:pt x="9427" y="148940"/>
                  </a:cubicBezTo>
                  <a:lnTo>
                    <a:pt x="17750" y="153740"/>
                  </a:lnTo>
                  <a:cubicBezTo>
                    <a:pt x="17770" y="153725"/>
                    <a:pt x="17792" y="153713"/>
                    <a:pt x="17811" y="153701"/>
                  </a:cubicBezTo>
                  <a:cubicBezTo>
                    <a:pt x="7858" y="146887"/>
                    <a:pt x="2300" y="133739"/>
                    <a:pt x="2300" y="116320"/>
                  </a:cubicBezTo>
                  <a:cubicBezTo>
                    <a:pt x="2300" y="77555"/>
                    <a:pt x="29786" y="30147"/>
                    <a:pt x="63570" y="10645"/>
                  </a:cubicBezTo>
                  <a:cubicBezTo>
                    <a:pt x="73191" y="5088"/>
                    <a:pt x="82446" y="2280"/>
                    <a:pt x="90745" y="2280"/>
                  </a:cubicBezTo>
                  <a:cubicBezTo>
                    <a:pt x="96024" y="2280"/>
                    <a:pt x="100895" y="3470"/>
                    <a:pt x="105254" y="5755"/>
                  </a:cubicBezTo>
                  <a:lnTo>
                    <a:pt x="105298" y="5689"/>
                  </a:lnTo>
                  <a:lnTo>
                    <a:pt x="96117" y="391"/>
                  </a:lnTo>
                  <a:cubicBezTo>
                    <a:pt x="94363" y="131"/>
                    <a:pt x="92561" y="1"/>
                    <a:pt x="90718"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1"/>
            <p:cNvSpPr/>
            <p:nvPr/>
          </p:nvSpPr>
          <p:spPr>
            <a:xfrm>
              <a:off x="4887650" y="538025"/>
              <a:ext cx="303125" cy="162300"/>
            </a:xfrm>
            <a:custGeom>
              <a:avLst/>
              <a:gdLst/>
              <a:ahLst/>
              <a:cxnLst/>
              <a:rect l="l" t="t" r="r" b="b"/>
              <a:pathLst>
                <a:path w="12125" h="6492" extrusionOk="0">
                  <a:moveTo>
                    <a:pt x="0" y="1"/>
                  </a:moveTo>
                  <a:lnTo>
                    <a:pt x="9179" y="5299"/>
                  </a:lnTo>
                  <a:lnTo>
                    <a:pt x="9135" y="5368"/>
                  </a:lnTo>
                  <a:cubicBezTo>
                    <a:pt x="9475" y="5546"/>
                    <a:pt x="9837" y="5678"/>
                    <a:pt x="10169" y="5871"/>
                  </a:cubicBezTo>
                  <a:cubicBezTo>
                    <a:pt x="10504" y="6064"/>
                    <a:pt x="10822" y="6286"/>
                    <a:pt x="11147" y="6492"/>
                  </a:cubicBezTo>
                  <a:lnTo>
                    <a:pt x="11768" y="5534"/>
                  </a:lnTo>
                  <a:cubicBezTo>
                    <a:pt x="12124" y="4986"/>
                    <a:pt x="11951" y="4253"/>
                    <a:pt x="11389" y="3923"/>
                  </a:cubicBezTo>
                  <a:cubicBezTo>
                    <a:pt x="11367" y="3909"/>
                    <a:pt x="11347" y="3894"/>
                    <a:pt x="11323" y="3882"/>
                  </a:cubicBezTo>
                  <a:lnTo>
                    <a:pt x="11318" y="3879"/>
                  </a:lnTo>
                  <a:cubicBezTo>
                    <a:pt x="7848" y="1875"/>
                    <a:pt x="4047" y="602"/>
                    <a:pt x="0"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1"/>
            <p:cNvSpPr/>
            <p:nvPr/>
          </p:nvSpPr>
          <p:spPr>
            <a:xfrm>
              <a:off x="2607475" y="4251700"/>
              <a:ext cx="530900" cy="1224100"/>
            </a:xfrm>
            <a:custGeom>
              <a:avLst/>
              <a:gdLst/>
              <a:ahLst/>
              <a:cxnLst/>
              <a:rect l="l" t="t" r="r" b="b"/>
              <a:pathLst>
                <a:path w="21236" h="48964" extrusionOk="0">
                  <a:moveTo>
                    <a:pt x="4512" y="1"/>
                  </a:moveTo>
                  <a:lnTo>
                    <a:pt x="4512" y="1"/>
                  </a:lnTo>
                  <a:cubicBezTo>
                    <a:pt x="6885" y="3026"/>
                    <a:pt x="9691" y="5531"/>
                    <a:pt x="12877" y="7481"/>
                  </a:cubicBezTo>
                  <a:lnTo>
                    <a:pt x="12939" y="7518"/>
                  </a:lnTo>
                  <a:cubicBezTo>
                    <a:pt x="13117" y="7619"/>
                    <a:pt x="13315" y="7670"/>
                    <a:pt x="13514" y="7670"/>
                  </a:cubicBezTo>
                  <a:cubicBezTo>
                    <a:pt x="13713" y="7670"/>
                    <a:pt x="13911" y="7619"/>
                    <a:pt x="14090" y="7518"/>
                  </a:cubicBezTo>
                  <a:cubicBezTo>
                    <a:pt x="14126" y="7496"/>
                    <a:pt x="14158" y="7474"/>
                    <a:pt x="14192" y="7452"/>
                  </a:cubicBezTo>
                  <a:lnTo>
                    <a:pt x="16964" y="9050"/>
                  </a:lnTo>
                  <a:cubicBezTo>
                    <a:pt x="16964" y="9050"/>
                    <a:pt x="16964" y="9053"/>
                    <a:pt x="16966" y="9053"/>
                  </a:cubicBezTo>
                  <a:lnTo>
                    <a:pt x="18584" y="9986"/>
                  </a:lnTo>
                  <a:lnTo>
                    <a:pt x="18484" y="10194"/>
                  </a:lnTo>
                  <a:lnTo>
                    <a:pt x="14510" y="18337"/>
                  </a:lnTo>
                  <a:lnTo>
                    <a:pt x="920" y="46197"/>
                  </a:lnTo>
                  <a:lnTo>
                    <a:pt x="377" y="47306"/>
                  </a:lnTo>
                  <a:cubicBezTo>
                    <a:pt x="1" y="48071"/>
                    <a:pt x="558" y="48963"/>
                    <a:pt x="1411" y="48963"/>
                  </a:cubicBezTo>
                  <a:cubicBezTo>
                    <a:pt x="1643" y="48963"/>
                    <a:pt x="1868" y="48877"/>
                    <a:pt x="2068" y="48736"/>
                  </a:cubicBezTo>
                  <a:cubicBezTo>
                    <a:pt x="2222" y="48626"/>
                    <a:pt x="2359" y="48491"/>
                    <a:pt x="2445" y="48315"/>
                  </a:cubicBezTo>
                  <a:lnTo>
                    <a:pt x="4622" y="43855"/>
                  </a:lnTo>
                  <a:lnTo>
                    <a:pt x="4620" y="43855"/>
                  </a:lnTo>
                  <a:lnTo>
                    <a:pt x="21125" y="10033"/>
                  </a:lnTo>
                  <a:cubicBezTo>
                    <a:pt x="21191" y="9891"/>
                    <a:pt x="21228" y="9737"/>
                    <a:pt x="21235" y="9580"/>
                  </a:cubicBezTo>
                  <a:cubicBezTo>
                    <a:pt x="21233" y="9536"/>
                    <a:pt x="21228" y="9492"/>
                    <a:pt x="21221" y="9448"/>
                  </a:cubicBezTo>
                  <a:cubicBezTo>
                    <a:pt x="21213" y="9341"/>
                    <a:pt x="21194" y="9233"/>
                    <a:pt x="21160" y="9131"/>
                  </a:cubicBezTo>
                  <a:cubicBezTo>
                    <a:pt x="21135" y="9079"/>
                    <a:pt x="21108" y="9026"/>
                    <a:pt x="21079" y="8977"/>
                  </a:cubicBezTo>
                  <a:cubicBezTo>
                    <a:pt x="21033" y="8894"/>
                    <a:pt x="20976" y="8816"/>
                    <a:pt x="20910" y="8745"/>
                  </a:cubicBezTo>
                  <a:cubicBezTo>
                    <a:pt x="20869" y="8701"/>
                    <a:pt x="20822" y="8659"/>
                    <a:pt x="20771" y="8622"/>
                  </a:cubicBezTo>
                  <a:cubicBezTo>
                    <a:pt x="20668" y="8547"/>
                    <a:pt x="20563" y="8471"/>
                    <a:pt x="20436" y="8432"/>
                  </a:cubicBezTo>
                  <a:cubicBezTo>
                    <a:pt x="17702" y="7559"/>
                    <a:pt x="15182" y="6328"/>
                    <a:pt x="12897" y="4761"/>
                  </a:cubicBezTo>
                  <a:cubicBezTo>
                    <a:pt x="12877" y="4776"/>
                    <a:pt x="12858" y="4788"/>
                    <a:pt x="12836" y="4803"/>
                  </a:cubicBezTo>
                  <a:lnTo>
                    <a:pt x="4512" y="1"/>
                  </a:ln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1"/>
            <p:cNvSpPr/>
            <p:nvPr/>
          </p:nvSpPr>
          <p:spPr>
            <a:xfrm>
              <a:off x="3347425" y="3135425"/>
              <a:ext cx="61225" cy="57875"/>
            </a:xfrm>
            <a:custGeom>
              <a:avLst/>
              <a:gdLst/>
              <a:ahLst/>
              <a:cxnLst/>
              <a:rect l="l" t="t" r="r" b="b"/>
              <a:pathLst>
                <a:path w="2449" h="2315" extrusionOk="0">
                  <a:moveTo>
                    <a:pt x="1312" y="0"/>
                  </a:moveTo>
                  <a:cubicBezTo>
                    <a:pt x="924" y="0"/>
                    <a:pt x="546" y="202"/>
                    <a:pt x="325" y="565"/>
                  </a:cubicBezTo>
                  <a:cubicBezTo>
                    <a:pt x="0" y="1110"/>
                    <a:pt x="193" y="1826"/>
                    <a:pt x="738" y="2153"/>
                  </a:cubicBezTo>
                  <a:cubicBezTo>
                    <a:pt x="917" y="2258"/>
                    <a:pt x="1117" y="2314"/>
                    <a:pt x="1325" y="2314"/>
                  </a:cubicBezTo>
                  <a:cubicBezTo>
                    <a:pt x="1677" y="2314"/>
                    <a:pt x="2011" y="2153"/>
                    <a:pt x="2231" y="1877"/>
                  </a:cubicBezTo>
                  <a:cubicBezTo>
                    <a:pt x="2449" y="1606"/>
                    <a:pt x="2432" y="1212"/>
                    <a:pt x="2358" y="873"/>
                  </a:cubicBezTo>
                  <a:cubicBezTo>
                    <a:pt x="2305" y="626"/>
                    <a:pt x="2119" y="386"/>
                    <a:pt x="1899" y="213"/>
                  </a:cubicBezTo>
                  <a:lnTo>
                    <a:pt x="1921" y="178"/>
                  </a:lnTo>
                  <a:lnTo>
                    <a:pt x="1887" y="159"/>
                  </a:lnTo>
                  <a:cubicBezTo>
                    <a:pt x="1887" y="156"/>
                    <a:pt x="1887" y="156"/>
                    <a:pt x="1884" y="156"/>
                  </a:cubicBezTo>
                  <a:lnTo>
                    <a:pt x="1882" y="156"/>
                  </a:lnTo>
                  <a:lnTo>
                    <a:pt x="1880" y="154"/>
                  </a:lnTo>
                  <a:cubicBezTo>
                    <a:pt x="1843" y="132"/>
                    <a:pt x="1809" y="115"/>
                    <a:pt x="1770" y="98"/>
                  </a:cubicBezTo>
                  <a:lnTo>
                    <a:pt x="1767" y="98"/>
                  </a:lnTo>
                  <a:cubicBezTo>
                    <a:pt x="1620" y="32"/>
                    <a:pt x="1465" y="0"/>
                    <a:pt x="1312"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1"/>
            <p:cNvSpPr/>
            <p:nvPr/>
          </p:nvSpPr>
          <p:spPr>
            <a:xfrm>
              <a:off x="3219175" y="2585975"/>
              <a:ext cx="478350" cy="606775"/>
            </a:xfrm>
            <a:custGeom>
              <a:avLst/>
              <a:gdLst/>
              <a:ahLst/>
              <a:cxnLst/>
              <a:rect l="l" t="t" r="r" b="b"/>
              <a:pathLst>
                <a:path w="19134" h="24271" extrusionOk="0">
                  <a:moveTo>
                    <a:pt x="12860" y="2303"/>
                  </a:moveTo>
                  <a:lnTo>
                    <a:pt x="12860" y="2303"/>
                  </a:lnTo>
                  <a:cubicBezTo>
                    <a:pt x="12420" y="2488"/>
                    <a:pt x="11990" y="2699"/>
                    <a:pt x="11577" y="2940"/>
                  </a:cubicBezTo>
                  <a:cubicBezTo>
                    <a:pt x="6711" y="5751"/>
                    <a:pt x="2899" y="12330"/>
                    <a:pt x="2899" y="17916"/>
                  </a:cubicBezTo>
                  <a:cubicBezTo>
                    <a:pt x="2897" y="18381"/>
                    <a:pt x="2926" y="18845"/>
                    <a:pt x="2984" y="19304"/>
                  </a:cubicBezTo>
                  <a:cubicBezTo>
                    <a:pt x="2537" y="18532"/>
                    <a:pt x="2300" y="17491"/>
                    <a:pt x="2300" y="16245"/>
                  </a:cubicBezTo>
                  <a:cubicBezTo>
                    <a:pt x="2300" y="11482"/>
                    <a:pt x="5680" y="5656"/>
                    <a:pt x="9832" y="3258"/>
                  </a:cubicBezTo>
                  <a:cubicBezTo>
                    <a:pt x="10927" y="2625"/>
                    <a:pt x="11958" y="2305"/>
                    <a:pt x="12860" y="2303"/>
                  </a:cubicBezTo>
                  <a:close/>
                  <a:moveTo>
                    <a:pt x="12874" y="0"/>
                  </a:moveTo>
                  <a:cubicBezTo>
                    <a:pt x="11565" y="0"/>
                    <a:pt x="10140" y="422"/>
                    <a:pt x="8681" y="1264"/>
                  </a:cubicBezTo>
                  <a:cubicBezTo>
                    <a:pt x="3813" y="4077"/>
                    <a:pt x="1" y="10653"/>
                    <a:pt x="1" y="16242"/>
                  </a:cubicBezTo>
                  <a:cubicBezTo>
                    <a:pt x="1" y="19075"/>
                    <a:pt x="995" y="21235"/>
                    <a:pt x="2806" y="22352"/>
                  </a:cubicBezTo>
                  <a:cubicBezTo>
                    <a:pt x="2843" y="22381"/>
                    <a:pt x="2882" y="22406"/>
                    <a:pt x="2921" y="22430"/>
                  </a:cubicBezTo>
                  <a:lnTo>
                    <a:pt x="5819" y="24102"/>
                  </a:lnTo>
                  <a:cubicBezTo>
                    <a:pt x="5827" y="24104"/>
                    <a:pt x="5834" y="24109"/>
                    <a:pt x="5841" y="24114"/>
                  </a:cubicBezTo>
                  <a:lnTo>
                    <a:pt x="5844" y="24116"/>
                  </a:lnTo>
                  <a:lnTo>
                    <a:pt x="5849" y="24119"/>
                  </a:lnTo>
                  <a:cubicBezTo>
                    <a:pt x="6022" y="24219"/>
                    <a:pt x="6218" y="24270"/>
                    <a:pt x="6421" y="24270"/>
                  </a:cubicBezTo>
                  <a:lnTo>
                    <a:pt x="6421" y="24268"/>
                  </a:lnTo>
                  <a:cubicBezTo>
                    <a:pt x="6941" y="24268"/>
                    <a:pt x="7396" y="23918"/>
                    <a:pt x="7532" y="23415"/>
                  </a:cubicBezTo>
                  <a:cubicBezTo>
                    <a:pt x="7667" y="22912"/>
                    <a:pt x="7447" y="22381"/>
                    <a:pt x="6995" y="22122"/>
                  </a:cubicBezTo>
                  <a:lnTo>
                    <a:pt x="6970" y="22108"/>
                  </a:lnTo>
                  <a:cubicBezTo>
                    <a:pt x="5829" y="21443"/>
                    <a:pt x="5199" y="19952"/>
                    <a:pt x="5199" y="17914"/>
                  </a:cubicBezTo>
                  <a:cubicBezTo>
                    <a:pt x="5199" y="13153"/>
                    <a:pt x="8576" y="7330"/>
                    <a:pt x="12728" y="4932"/>
                  </a:cubicBezTo>
                  <a:cubicBezTo>
                    <a:pt x="13828" y="4296"/>
                    <a:pt x="14867" y="3974"/>
                    <a:pt x="15775" y="3974"/>
                  </a:cubicBezTo>
                  <a:cubicBezTo>
                    <a:pt x="16329" y="3974"/>
                    <a:pt x="16834" y="4094"/>
                    <a:pt x="17274" y="4336"/>
                  </a:cubicBezTo>
                  <a:cubicBezTo>
                    <a:pt x="17447" y="4429"/>
                    <a:pt x="17634" y="4473"/>
                    <a:pt x="17817" y="4473"/>
                  </a:cubicBezTo>
                  <a:cubicBezTo>
                    <a:pt x="18222" y="4473"/>
                    <a:pt x="18614" y="4259"/>
                    <a:pt x="18825" y="3881"/>
                  </a:cubicBezTo>
                  <a:cubicBezTo>
                    <a:pt x="19133" y="3334"/>
                    <a:pt x="18945" y="2640"/>
                    <a:pt x="18403" y="2320"/>
                  </a:cubicBezTo>
                  <a:lnTo>
                    <a:pt x="15631" y="721"/>
                  </a:lnTo>
                  <a:cubicBezTo>
                    <a:pt x="15578" y="692"/>
                    <a:pt x="15524" y="665"/>
                    <a:pt x="15468" y="643"/>
                  </a:cubicBezTo>
                  <a:cubicBezTo>
                    <a:pt x="14682" y="214"/>
                    <a:pt x="13807" y="0"/>
                    <a:pt x="12874"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1"/>
            <p:cNvSpPr/>
            <p:nvPr/>
          </p:nvSpPr>
          <p:spPr>
            <a:xfrm>
              <a:off x="3291625" y="2627625"/>
              <a:ext cx="462850" cy="578575"/>
            </a:xfrm>
            <a:custGeom>
              <a:avLst/>
              <a:gdLst/>
              <a:ahLst/>
              <a:cxnLst/>
              <a:rect l="l" t="t" r="r" b="b"/>
              <a:pathLst>
                <a:path w="18514" h="23143" extrusionOk="0">
                  <a:moveTo>
                    <a:pt x="12887" y="2303"/>
                  </a:moveTo>
                  <a:cubicBezTo>
                    <a:pt x="13462" y="2303"/>
                    <a:pt x="13980" y="2433"/>
                    <a:pt x="14429" y="2692"/>
                  </a:cubicBezTo>
                  <a:cubicBezTo>
                    <a:pt x="15580" y="3354"/>
                    <a:pt x="16211" y="4845"/>
                    <a:pt x="16211" y="6893"/>
                  </a:cubicBezTo>
                  <a:cubicBezTo>
                    <a:pt x="16211" y="11654"/>
                    <a:pt x="12831" y="17477"/>
                    <a:pt x="8679" y="19875"/>
                  </a:cubicBezTo>
                  <a:cubicBezTo>
                    <a:pt x="7575" y="20514"/>
                    <a:pt x="6533" y="20837"/>
                    <a:pt x="5625" y="20837"/>
                  </a:cubicBezTo>
                  <a:cubicBezTo>
                    <a:pt x="5051" y="20837"/>
                    <a:pt x="4531" y="20708"/>
                    <a:pt x="4082" y="20449"/>
                  </a:cubicBezTo>
                  <a:cubicBezTo>
                    <a:pt x="2934" y="19787"/>
                    <a:pt x="2301" y="18296"/>
                    <a:pt x="2301" y="16250"/>
                  </a:cubicBezTo>
                  <a:cubicBezTo>
                    <a:pt x="2301" y="11490"/>
                    <a:pt x="5678" y="5664"/>
                    <a:pt x="9830" y="3266"/>
                  </a:cubicBezTo>
                  <a:cubicBezTo>
                    <a:pt x="10937" y="2628"/>
                    <a:pt x="11981" y="2303"/>
                    <a:pt x="12887" y="2303"/>
                  </a:cubicBezTo>
                  <a:close/>
                  <a:moveTo>
                    <a:pt x="12897" y="0"/>
                  </a:moveTo>
                  <a:cubicBezTo>
                    <a:pt x="11581" y="0"/>
                    <a:pt x="10146" y="428"/>
                    <a:pt x="8679" y="1274"/>
                  </a:cubicBezTo>
                  <a:cubicBezTo>
                    <a:pt x="3813" y="4085"/>
                    <a:pt x="1" y="10664"/>
                    <a:pt x="1" y="16250"/>
                  </a:cubicBezTo>
                  <a:cubicBezTo>
                    <a:pt x="1" y="19154"/>
                    <a:pt x="1040" y="21353"/>
                    <a:pt x="2931" y="22443"/>
                  </a:cubicBezTo>
                  <a:cubicBezTo>
                    <a:pt x="3740" y="22910"/>
                    <a:pt x="4644" y="23142"/>
                    <a:pt x="5614" y="23142"/>
                  </a:cubicBezTo>
                  <a:cubicBezTo>
                    <a:pt x="6932" y="23142"/>
                    <a:pt x="8366" y="22714"/>
                    <a:pt x="9830" y="21869"/>
                  </a:cubicBezTo>
                  <a:cubicBezTo>
                    <a:pt x="14698" y="19058"/>
                    <a:pt x="18513" y="12480"/>
                    <a:pt x="18513" y="6893"/>
                  </a:cubicBezTo>
                  <a:cubicBezTo>
                    <a:pt x="18513" y="3990"/>
                    <a:pt x="17472" y="1790"/>
                    <a:pt x="15580" y="700"/>
                  </a:cubicBezTo>
                  <a:cubicBezTo>
                    <a:pt x="14774" y="232"/>
                    <a:pt x="13868" y="0"/>
                    <a:pt x="12897"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1"/>
            <p:cNvSpPr/>
            <p:nvPr/>
          </p:nvSpPr>
          <p:spPr>
            <a:xfrm>
              <a:off x="3956300" y="2783350"/>
              <a:ext cx="64600" cy="58025"/>
            </a:xfrm>
            <a:custGeom>
              <a:avLst/>
              <a:gdLst/>
              <a:ahLst/>
              <a:cxnLst/>
              <a:rect l="l" t="t" r="r" b="b"/>
              <a:pathLst>
                <a:path w="2584" h="2321" extrusionOk="0">
                  <a:moveTo>
                    <a:pt x="1298" y="1"/>
                  </a:moveTo>
                  <a:cubicBezTo>
                    <a:pt x="874" y="1"/>
                    <a:pt x="468" y="238"/>
                    <a:pt x="267" y="639"/>
                  </a:cubicBezTo>
                  <a:cubicBezTo>
                    <a:pt x="1" y="1177"/>
                    <a:pt x="191" y="1830"/>
                    <a:pt x="707" y="2138"/>
                  </a:cubicBezTo>
                  <a:cubicBezTo>
                    <a:pt x="729" y="2150"/>
                    <a:pt x="748" y="2162"/>
                    <a:pt x="770" y="2174"/>
                  </a:cubicBezTo>
                  <a:cubicBezTo>
                    <a:pt x="941" y="2270"/>
                    <a:pt x="1134" y="2321"/>
                    <a:pt x="1330" y="2321"/>
                  </a:cubicBezTo>
                  <a:cubicBezTo>
                    <a:pt x="1848" y="2321"/>
                    <a:pt x="2305" y="1976"/>
                    <a:pt x="2444" y="1478"/>
                  </a:cubicBezTo>
                  <a:cubicBezTo>
                    <a:pt x="2584" y="977"/>
                    <a:pt x="2371" y="446"/>
                    <a:pt x="1929" y="180"/>
                  </a:cubicBezTo>
                  <a:cubicBezTo>
                    <a:pt x="1863" y="141"/>
                    <a:pt x="1797" y="109"/>
                    <a:pt x="1728" y="85"/>
                  </a:cubicBezTo>
                  <a:cubicBezTo>
                    <a:pt x="1588" y="28"/>
                    <a:pt x="1442" y="1"/>
                    <a:pt x="1298"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1"/>
            <p:cNvSpPr/>
            <p:nvPr/>
          </p:nvSpPr>
          <p:spPr>
            <a:xfrm>
              <a:off x="3828125" y="2234050"/>
              <a:ext cx="478950" cy="606775"/>
            </a:xfrm>
            <a:custGeom>
              <a:avLst/>
              <a:gdLst/>
              <a:ahLst/>
              <a:cxnLst/>
              <a:rect l="l" t="t" r="r" b="b"/>
              <a:pathLst>
                <a:path w="19158" h="24271" extrusionOk="0">
                  <a:moveTo>
                    <a:pt x="12854" y="2306"/>
                  </a:moveTo>
                  <a:cubicBezTo>
                    <a:pt x="12416" y="2488"/>
                    <a:pt x="11990" y="2700"/>
                    <a:pt x="11579" y="2939"/>
                  </a:cubicBezTo>
                  <a:cubicBezTo>
                    <a:pt x="6711" y="5751"/>
                    <a:pt x="2899" y="12330"/>
                    <a:pt x="2899" y="17917"/>
                  </a:cubicBezTo>
                  <a:cubicBezTo>
                    <a:pt x="2896" y="18381"/>
                    <a:pt x="2926" y="18845"/>
                    <a:pt x="2984" y="19305"/>
                  </a:cubicBezTo>
                  <a:cubicBezTo>
                    <a:pt x="2537" y="18533"/>
                    <a:pt x="2300" y="17492"/>
                    <a:pt x="2300" y="16245"/>
                  </a:cubicBezTo>
                  <a:cubicBezTo>
                    <a:pt x="2300" y="11480"/>
                    <a:pt x="5680" y="5656"/>
                    <a:pt x="9832" y="3259"/>
                  </a:cubicBezTo>
                  <a:cubicBezTo>
                    <a:pt x="10924" y="2630"/>
                    <a:pt x="11954" y="2309"/>
                    <a:pt x="12854" y="2306"/>
                  </a:cubicBezTo>
                  <a:close/>
                  <a:moveTo>
                    <a:pt x="12882" y="1"/>
                  </a:moveTo>
                  <a:cubicBezTo>
                    <a:pt x="11569" y="1"/>
                    <a:pt x="10140" y="425"/>
                    <a:pt x="8681" y="1264"/>
                  </a:cubicBezTo>
                  <a:cubicBezTo>
                    <a:pt x="3813" y="4075"/>
                    <a:pt x="0" y="10654"/>
                    <a:pt x="0" y="16243"/>
                  </a:cubicBezTo>
                  <a:cubicBezTo>
                    <a:pt x="0" y="19080"/>
                    <a:pt x="1000" y="21248"/>
                    <a:pt x="2818" y="22362"/>
                  </a:cubicBezTo>
                  <a:cubicBezTo>
                    <a:pt x="2850" y="22387"/>
                    <a:pt x="2887" y="22409"/>
                    <a:pt x="2923" y="22431"/>
                  </a:cubicBezTo>
                  <a:lnTo>
                    <a:pt x="5807" y="24095"/>
                  </a:lnTo>
                  <a:cubicBezTo>
                    <a:pt x="5822" y="24105"/>
                    <a:pt x="5834" y="24110"/>
                    <a:pt x="5848" y="24119"/>
                  </a:cubicBezTo>
                  <a:cubicBezTo>
                    <a:pt x="6022" y="24220"/>
                    <a:pt x="6217" y="24271"/>
                    <a:pt x="6418" y="24271"/>
                  </a:cubicBezTo>
                  <a:lnTo>
                    <a:pt x="6420" y="24271"/>
                  </a:lnTo>
                  <a:cubicBezTo>
                    <a:pt x="6941" y="24271"/>
                    <a:pt x="7398" y="23921"/>
                    <a:pt x="7532" y="23418"/>
                  </a:cubicBezTo>
                  <a:cubicBezTo>
                    <a:pt x="7667" y="22914"/>
                    <a:pt x="7447" y="22384"/>
                    <a:pt x="6995" y="22125"/>
                  </a:cubicBezTo>
                  <a:lnTo>
                    <a:pt x="6965" y="22108"/>
                  </a:lnTo>
                  <a:cubicBezTo>
                    <a:pt x="5826" y="21441"/>
                    <a:pt x="5198" y="19953"/>
                    <a:pt x="5198" y="17917"/>
                  </a:cubicBezTo>
                  <a:cubicBezTo>
                    <a:pt x="5198" y="13154"/>
                    <a:pt x="8578" y="7330"/>
                    <a:pt x="12730" y="4933"/>
                  </a:cubicBezTo>
                  <a:cubicBezTo>
                    <a:pt x="13828" y="4297"/>
                    <a:pt x="14866" y="3975"/>
                    <a:pt x="15774" y="3975"/>
                  </a:cubicBezTo>
                  <a:cubicBezTo>
                    <a:pt x="16327" y="3975"/>
                    <a:pt x="16832" y="4095"/>
                    <a:pt x="17271" y="4336"/>
                  </a:cubicBezTo>
                  <a:cubicBezTo>
                    <a:pt x="17450" y="4437"/>
                    <a:pt x="17644" y="4485"/>
                    <a:pt x="17836" y="4485"/>
                  </a:cubicBezTo>
                  <a:cubicBezTo>
                    <a:pt x="18240" y="4485"/>
                    <a:pt x="18633" y="4272"/>
                    <a:pt x="18845" y="3894"/>
                  </a:cubicBezTo>
                  <a:cubicBezTo>
                    <a:pt x="19158" y="3337"/>
                    <a:pt x="18960" y="2633"/>
                    <a:pt x="18402" y="2320"/>
                  </a:cubicBezTo>
                  <a:lnTo>
                    <a:pt x="15634" y="722"/>
                  </a:lnTo>
                  <a:cubicBezTo>
                    <a:pt x="15580" y="690"/>
                    <a:pt x="15524" y="663"/>
                    <a:pt x="15467" y="644"/>
                  </a:cubicBezTo>
                  <a:cubicBezTo>
                    <a:pt x="14685" y="214"/>
                    <a:pt x="13813" y="1"/>
                    <a:pt x="12882"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1"/>
            <p:cNvSpPr/>
            <p:nvPr/>
          </p:nvSpPr>
          <p:spPr>
            <a:xfrm>
              <a:off x="3900575" y="2275700"/>
              <a:ext cx="462825" cy="578525"/>
            </a:xfrm>
            <a:custGeom>
              <a:avLst/>
              <a:gdLst/>
              <a:ahLst/>
              <a:cxnLst/>
              <a:rect l="l" t="t" r="r" b="b"/>
              <a:pathLst>
                <a:path w="18513" h="23141" extrusionOk="0">
                  <a:moveTo>
                    <a:pt x="12891" y="2304"/>
                  </a:moveTo>
                  <a:cubicBezTo>
                    <a:pt x="13462" y="2304"/>
                    <a:pt x="13980" y="2431"/>
                    <a:pt x="14429" y="2690"/>
                  </a:cubicBezTo>
                  <a:cubicBezTo>
                    <a:pt x="15578" y="3355"/>
                    <a:pt x="16211" y="4845"/>
                    <a:pt x="16211" y="6891"/>
                  </a:cubicBezTo>
                  <a:cubicBezTo>
                    <a:pt x="16211" y="11654"/>
                    <a:pt x="12833" y="17480"/>
                    <a:pt x="8681" y="19875"/>
                  </a:cubicBezTo>
                  <a:cubicBezTo>
                    <a:pt x="7579" y="20515"/>
                    <a:pt x="6538" y="20839"/>
                    <a:pt x="5628" y="20839"/>
                  </a:cubicBezTo>
                  <a:cubicBezTo>
                    <a:pt x="5054" y="20839"/>
                    <a:pt x="4533" y="20709"/>
                    <a:pt x="4082" y="20449"/>
                  </a:cubicBezTo>
                  <a:cubicBezTo>
                    <a:pt x="2933" y="19787"/>
                    <a:pt x="2300" y="18296"/>
                    <a:pt x="2300" y="16251"/>
                  </a:cubicBezTo>
                  <a:cubicBezTo>
                    <a:pt x="2300" y="11488"/>
                    <a:pt x="5680" y="5664"/>
                    <a:pt x="9832" y="3267"/>
                  </a:cubicBezTo>
                  <a:cubicBezTo>
                    <a:pt x="10939" y="2627"/>
                    <a:pt x="11980" y="2304"/>
                    <a:pt x="12891" y="2304"/>
                  </a:cubicBezTo>
                  <a:close/>
                  <a:moveTo>
                    <a:pt x="12898" y="0"/>
                  </a:moveTo>
                  <a:cubicBezTo>
                    <a:pt x="11582" y="0"/>
                    <a:pt x="10147" y="427"/>
                    <a:pt x="8681" y="1273"/>
                  </a:cubicBezTo>
                  <a:cubicBezTo>
                    <a:pt x="3813" y="4083"/>
                    <a:pt x="1" y="10662"/>
                    <a:pt x="1" y="16251"/>
                  </a:cubicBezTo>
                  <a:cubicBezTo>
                    <a:pt x="1" y="19152"/>
                    <a:pt x="1039" y="21351"/>
                    <a:pt x="2931" y="22441"/>
                  </a:cubicBezTo>
                  <a:cubicBezTo>
                    <a:pt x="3740" y="22908"/>
                    <a:pt x="4646" y="23140"/>
                    <a:pt x="5619" y="23140"/>
                  </a:cubicBezTo>
                  <a:cubicBezTo>
                    <a:pt x="6931" y="23140"/>
                    <a:pt x="8368" y="22715"/>
                    <a:pt x="9832" y="21869"/>
                  </a:cubicBezTo>
                  <a:cubicBezTo>
                    <a:pt x="14698" y="19059"/>
                    <a:pt x="18513" y="12480"/>
                    <a:pt x="18513" y="6891"/>
                  </a:cubicBezTo>
                  <a:cubicBezTo>
                    <a:pt x="18513" y="3988"/>
                    <a:pt x="17472" y="1791"/>
                    <a:pt x="15580" y="698"/>
                  </a:cubicBezTo>
                  <a:cubicBezTo>
                    <a:pt x="14774" y="232"/>
                    <a:pt x="13868" y="0"/>
                    <a:pt x="12898"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1"/>
            <p:cNvSpPr/>
            <p:nvPr/>
          </p:nvSpPr>
          <p:spPr>
            <a:xfrm>
              <a:off x="4565500" y="2432250"/>
              <a:ext cx="62875" cy="57900"/>
            </a:xfrm>
            <a:custGeom>
              <a:avLst/>
              <a:gdLst/>
              <a:ahLst/>
              <a:cxnLst/>
              <a:rect l="l" t="t" r="r" b="b"/>
              <a:pathLst>
                <a:path w="2515" h="2316" extrusionOk="0">
                  <a:moveTo>
                    <a:pt x="1310" y="1"/>
                  </a:moveTo>
                  <a:cubicBezTo>
                    <a:pt x="903" y="1"/>
                    <a:pt x="503" y="226"/>
                    <a:pt x="293" y="617"/>
                  </a:cubicBezTo>
                  <a:cubicBezTo>
                    <a:pt x="0" y="1167"/>
                    <a:pt x="215" y="1858"/>
                    <a:pt x="760" y="2166"/>
                  </a:cubicBezTo>
                  <a:cubicBezTo>
                    <a:pt x="931" y="2264"/>
                    <a:pt x="1124" y="2315"/>
                    <a:pt x="1322" y="2315"/>
                  </a:cubicBezTo>
                  <a:cubicBezTo>
                    <a:pt x="1452" y="2315"/>
                    <a:pt x="1584" y="2293"/>
                    <a:pt x="1708" y="2249"/>
                  </a:cubicBezTo>
                  <a:cubicBezTo>
                    <a:pt x="2129" y="2100"/>
                    <a:pt x="2424" y="1721"/>
                    <a:pt x="2471" y="1279"/>
                  </a:cubicBezTo>
                  <a:cubicBezTo>
                    <a:pt x="2515" y="834"/>
                    <a:pt x="2300" y="404"/>
                    <a:pt x="1918" y="174"/>
                  </a:cubicBezTo>
                  <a:cubicBezTo>
                    <a:pt x="1848" y="133"/>
                    <a:pt x="1774" y="96"/>
                    <a:pt x="1696" y="72"/>
                  </a:cubicBezTo>
                  <a:cubicBezTo>
                    <a:pt x="1571" y="24"/>
                    <a:pt x="1440" y="1"/>
                    <a:pt x="1310" y="1"/>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1"/>
            <p:cNvSpPr/>
            <p:nvPr/>
          </p:nvSpPr>
          <p:spPr>
            <a:xfrm>
              <a:off x="4437125" y="1882800"/>
              <a:ext cx="478350" cy="606800"/>
            </a:xfrm>
            <a:custGeom>
              <a:avLst/>
              <a:gdLst/>
              <a:ahLst/>
              <a:cxnLst/>
              <a:rect l="l" t="t" r="r" b="b"/>
              <a:pathLst>
                <a:path w="19134" h="24272" extrusionOk="0">
                  <a:moveTo>
                    <a:pt x="12858" y="2306"/>
                  </a:moveTo>
                  <a:cubicBezTo>
                    <a:pt x="12418" y="2487"/>
                    <a:pt x="11990" y="2699"/>
                    <a:pt x="11577" y="2939"/>
                  </a:cubicBezTo>
                  <a:cubicBezTo>
                    <a:pt x="6709" y="5749"/>
                    <a:pt x="2896" y="12328"/>
                    <a:pt x="2896" y="17915"/>
                  </a:cubicBezTo>
                  <a:cubicBezTo>
                    <a:pt x="2894" y="18379"/>
                    <a:pt x="2923" y="18841"/>
                    <a:pt x="2982" y="19300"/>
                  </a:cubicBezTo>
                  <a:cubicBezTo>
                    <a:pt x="2537" y="18528"/>
                    <a:pt x="2300" y="17489"/>
                    <a:pt x="2300" y="16243"/>
                  </a:cubicBezTo>
                  <a:cubicBezTo>
                    <a:pt x="2300" y="11480"/>
                    <a:pt x="5678" y="5656"/>
                    <a:pt x="9830" y="3259"/>
                  </a:cubicBezTo>
                  <a:cubicBezTo>
                    <a:pt x="10925" y="2628"/>
                    <a:pt x="11956" y="2306"/>
                    <a:pt x="12858" y="2306"/>
                  </a:cubicBezTo>
                  <a:close/>
                  <a:moveTo>
                    <a:pt x="12882" y="0"/>
                  </a:moveTo>
                  <a:cubicBezTo>
                    <a:pt x="11569" y="0"/>
                    <a:pt x="10140" y="425"/>
                    <a:pt x="8679" y="1265"/>
                  </a:cubicBezTo>
                  <a:cubicBezTo>
                    <a:pt x="3813" y="4075"/>
                    <a:pt x="1" y="10652"/>
                    <a:pt x="1" y="16243"/>
                  </a:cubicBezTo>
                  <a:cubicBezTo>
                    <a:pt x="1" y="19080"/>
                    <a:pt x="998" y="21246"/>
                    <a:pt x="2816" y="22360"/>
                  </a:cubicBezTo>
                  <a:cubicBezTo>
                    <a:pt x="2848" y="22385"/>
                    <a:pt x="2884" y="22409"/>
                    <a:pt x="2921" y="22431"/>
                  </a:cubicBezTo>
                  <a:lnTo>
                    <a:pt x="5812" y="24098"/>
                  </a:lnTo>
                  <a:cubicBezTo>
                    <a:pt x="5827" y="24105"/>
                    <a:pt x="5836" y="24112"/>
                    <a:pt x="5849" y="24117"/>
                  </a:cubicBezTo>
                  <a:cubicBezTo>
                    <a:pt x="6022" y="24217"/>
                    <a:pt x="6218" y="24271"/>
                    <a:pt x="6418" y="24271"/>
                  </a:cubicBezTo>
                  <a:lnTo>
                    <a:pt x="6418" y="24269"/>
                  </a:lnTo>
                  <a:cubicBezTo>
                    <a:pt x="6939" y="24269"/>
                    <a:pt x="7396" y="23919"/>
                    <a:pt x="7530" y="23416"/>
                  </a:cubicBezTo>
                  <a:cubicBezTo>
                    <a:pt x="7664" y="22915"/>
                    <a:pt x="7444" y="22382"/>
                    <a:pt x="6992" y="22123"/>
                  </a:cubicBezTo>
                  <a:lnTo>
                    <a:pt x="6968" y="22108"/>
                  </a:lnTo>
                  <a:cubicBezTo>
                    <a:pt x="5827" y="21441"/>
                    <a:pt x="5196" y="19955"/>
                    <a:pt x="5196" y="17915"/>
                  </a:cubicBezTo>
                  <a:cubicBezTo>
                    <a:pt x="5196" y="13154"/>
                    <a:pt x="8576" y="7330"/>
                    <a:pt x="12728" y="4931"/>
                  </a:cubicBezTo>
                  <a:cubicBezTo>
                    <a:pt x="13826" y="4297"/>
                    <a:pt x="14865" y="3976"/>
                    <a:pt x="15773" y="3976"/>
                  </a:cubicBezTo>
                  <a:cubicBezTo>
                    <a:pt x="16328" y="3976"/>
                    <a:pt x="16833" y="4096"/>
                    <a:pt x="17274" y="4337"/>
                  </a:cubicBezTo>
                  <a:cubicBezTo>
                    <a:pt x="17446" y="4429"/>
                    <a:pt x="17632" y="4473"/>
                    <a:pt x="17816" y="4473"/>
                  </a:cubicBezTo>
                  <a:cubicBezTo>
                    <a:pt x="18221" y="4473"/>
                    <a:pt x="18613" y="4259"/>
                    <a:pt x="18825" y="3882"/>
                  </a:cubicBezTo>
                  <a:cubicBezTo>
                    <a:pt x="19133" y="3332"/>
                    <a:pt x="18943" y="2638"/>
                    <a:pt x="18400" y="2321"/>
                  </a:cubicBezTo>
                  <a:lnTo>
                    <a:pt x="15631" y="720"/>
                  </a:lnTo>
                  <a:cubicBezTo>
                    <a:pt x="15578" y="690"/>
                    <a:pt x="15521" y="664"/>
                    <a:pt x="15465" y="642"/>
                  </a:cubicBezTo>
                  <a:cubicBezTo>
                    <a:pt x="14682" y="213"/>
                    <a:pt x="13811" y="0"/>
                    <a:pt x="12882"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1"/>
            <p:cNvSpPr/>
            <p:nvPr/>
          </p:nvSpPr>
          <p:spPr>
            <a:xfrm>
              <a:off x="4509525" y="1924475"/>
              <a:ext cx="462825" cy="578550"/>
            </a:xfrm>
            <a:custGeom>
              <a:avLst/>
              <a:gdLst/>
              <a:ahLst/>
              <a:cxnLst/>
              <a:rect l="l" t="t" r="r" b="b"/>
              <a:pathLst>
                <a:path w="18513" h="23142" extrusionOk="0">
                  <a:moveTo>
                    <a:pt x="12889" y="2303"/>
                  </a:moveTo>
                  <a:cubicBezTo>
                    <a:pt x="13464" y="2303"/>
                    <a:pt x="13982" y="2430"/>
                    <a:pt x="14431" y="2692"/>
                  </a:cubicBezTo>
                  <a:cubicBezTo>
                    <a:pt x="15580" y="3356"/>
                    <a:pt x="16213" y="4845"/>
                    <a:pt x="16213" y="6893"/>
                  </a:cubicBezTo>
                  <a:cubicBezTo>
                    <a:pt x="16213" y="11651"/>
                    <a:pt x="12833" y="17477"/>
                    <a:pt x="8681" y="19874"/>
                  </a:cubicBezTo>
                  <a:cubicBezTo>
                    <a:pt x="7575" y="20514"/>
                    <a:pt x="6532" y="20839"/>
                    <a:pt x="5623" y="20839"/>
                  </a:cubicBezTo>
                  <a:cubicBezTo>
                    <a:pt x="5051" y="20839"/>
                    <a:pt x="4532" y="20710"/>
                    <a:pt x="4082" y="20451"/>
                  </a:cubicBezTo>
                  <a:cubicBezTo>
                    <a:pt x="2936" y="19786"/>
                    <a:pt x="2300" y="18296"/>
                    <a:pt x="2300" y="16250"/>
                  </a:cubicBezTo>
                  <a:cubicBezTo>
                    <a:pt x="2300" y="11490"/>
                    <a:pt x="5680" y="5663"/>
                    <a:pt x="9832" y="3266"/>
                  </a:cubicBezTo>
                  <a:cubicBezTo>
                    <a:pt x="10937" y="2626"/>
                    <a:pt x="11980" y="2303"/>
                    <a:pt x="12889" y="2303"/>
                  </a:cubicBezTo>
                  <a:close/>
                  <a:moveTo>
                    <a:pt x="12896" y="0"/>
                  </a:moveTo>
                  <a:cubicBezTo>
                    <a:pt x="11580" y="0"/>
                    <a:pt x="10147" y="426"/>
                    <a:pt x="8681" y="1272"/>
                  </a:cubicBezTo>
                  <a:cubicBezTo>
                    <a:pt x="3813" y="4085"/>
                    <a:pt x="0" y="10664"/>
                    <a:pt x="0" y="16250"/>
                  </a:cubicBezTo>
                  <a:cubicBezTo>
                    <a:pt x="0" y="19151"/>
                    <a:pt x="1039" y="21350"/>
                    <a:pt x="2933" y="22443"/>
                  </a:cubicBezTo>
                  <a:cubicBezTo>
                    <a:pt x="3742" y="22910"/>
                    <a:pt x="4646" y="23142"/>
                    <a:pt x="5616" y="23142"/>
                  </a:cubicBezTo>
                  <a:cubicBezTo>
                    <a:pt x="6934" y="23142"/>
                    <a:pt x="8368" y="22714"/>
                    <a:pt x="9832" y="21869"/>
                  </a:cubicBezTo>
                  <a:cubicBezTo>
                    <a:pt x="14700" y="19056"/>
                    <a:pt x="18513" y="12477"/>
                    <a:pt x="18513" y="6890"/>
                  </a:cubicBezTo>
                  <a:cubicBezTo>
                    <a:pt x="18513" y="3989"/>
                    <a:pt x="17472" y="1790"/>
                    <a:pt x="15580" y="698"/>
                  </a:cubicBezTo>
                  <a:cubicBezTo>
                    <a:pt x="14772" y="232"/>
                    <a:pt x="13866" y="0"/>
                    <a:pt x="12896" y="0"/>
                  </a:cubicBezTo>
                  <a:close/>
                </a:path>
              </a:pathLst>
            </a:custGeom>
            <a:solidFill>
              <a:schemeClr val="lt2"/>
            </a:solidFill>
            <a:ln>
              <a:noFill/>
            </a:ln>
            <a:effectLst>
              <a:outerShdw blurRad="57150"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3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CONTENTS OF THIS TEMPLATE</a:t>
            </a:r>
            <a:endParaRPr dirty="0"/>
          </a:p>
        </p:txBody>
      </p:sp>
      <p:graphicFrame>
        <p:nvGraphicFramePr>
          <p:cNvPr id="406" name="Google Shape;406;p33"/>
          <p:cNvGraphicFramePr/>
          <p:nvPr>
            <p:extLst>
              <p:ext uri="{D42A27DB-BD31-4B8C-83A1-F6EECF244321}">
                <p14:modId xmlns:p14="http://schemas.microsoft.com/office/powerpoint/2010/main" val="4228813408"/>
              </p:ext>
            </p:extLst>
          </p:nvPr>
        </p:nvGraphicFramePr>
        <p:xfrm>
          <a:off x="713250" y="1771100"/>
          <a:ext cx="7717500" cy="2103000"/>
        </p:xfrm>
        <a:graphic>
          <a:graphicData uri="http://schemas.openxmlformats.org/drawingml/2006/table">
            <a:tbl>
              <a:tblPr>
                <a:noFill/>
                <a:tableStyleId>{A5B8D5D8-976B-4891-8028-0D75E8D1882A}</a:tableStyleId>
              </a:tblPr>
              <a:tblGrid>
                <a:gridCol w="2624475">
                  <a:extLst>
                    <a:ext uri="{9D8B030D-6E8A-4147-A177-3AD203B41FA5}">
                      <a16:colId xmlns:a16="http://schemas.microsoft.com/office/drawing/2014/main" val="20000"/>
                    </a:ext>
                  </a:extLst>
                </a:gridCol>
                <a:gridCol w="5093025">
                  <a:extLst>
                    <a:ext uri="{9D8B030D-6E8A-4147-A177-3AD203B41FA5}">
                      <a16:colId xmlns:a16="http://schemas.microsoft.com/office/drawing/2014/main" val="20001"/>
                    </a:ext>
                  </a:extLst>
                </a:gridCol>
              </a:tblGrid>
              <a:tr h="350500">
                <a:tc>
                  <a:txBody>
                    <a:bodyPr/>
                    <a:lstStyle/>
                    <a:p>
                      <a:pPr marL="0" lvl="0" indent="0" algn="l" rtl="0">
                        <a:spcBef>
                          <a:spcPts val="0"/>
                        </a:spcBef>
                        <a:spcAft>
                          <a:spcPts val="0"/>
                        </a:spcAft>
                        <a:buNone/>
                      </a:pPr>
                      <a:r>
                        <a:rPr lang="en" sz="1100" b="1" dirty="0">
                          <a:solidFill>
                            <a:schemeClr val="hlink"/>
                          </a:solidFill>
                          <a:uFill>
                            <a:noFill/>
                          </a:uFill>
                          <a:latin typeface="Red Hat Text"/>
                          <a:ea typeface="Red Hat Text"/>
                          <a:cs typeface="Red Hat Text"/>
                          <a:sym typeface="Red Hat Text"/>
                        </a:rPr>
                        <a:t>Introduction</a:t>
                      </a:r>
                      <a:endParaRPr sz="1100" b="1" dirty="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Red Hat Text"/>
                          <a:ea typeface="Red Hat Text"/>
                          <a:cs typeface="Red Hat Text"/>
                          <a:sym typeface="Red Hat Text"/>
                        </a:rPr>
                        <a:t>To view this template correctly in PowerPoint, download and install the fonts we used</a:t>
                      </a:r>
                      <a:endParaRPr sz="1000" dirty="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50500">
                <a:tc>
                  <a:txBody>
                    <a:bodyPr/>
                    <a:lstStyle/>
                    <a:p>
                      <a:pPr marL="0" lvl="0" indent="0" algn="l" rtl="0">
                        <a:spcBef>
                          <a:spcPts val="0"/>
                        </a:spcBef>
                        <a:spcAft>
                          <a:spcPts val="0"/>
                        </a:spcAft>
                        <a:buNone/>
                      </a:pPr>
                      <a:r>
                        <a:rPr lang="en" sz="1100" b="1" dirty="0">
                          <a:solidFill>
                            <a:schemeClr val="hlink"/>
                          </a:solidFill>
                          <a:uFill>
                            <a:noFill/>
                          </a:uFill>
                          <a:latin typeface="Red Hat Text"/>
                          <a:ea typeface="Red Hat Text"/>
                          <a:cs typeface="Red Hat Text"/>
                          <a:sym typeface="Red Hat Text"/>
                        </a:rPr>
                        <a:t>What is Web 3.0?</a:t>
                      </a:r>
                      <a:endParaRPr sz="1100" b="1" dirty="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dirty="0">
                          <a:solidFill>
                            <a:schemeClr val="dk1"/>
                          </a:solidFill>
                          <a:latin typeface="Red Hat Text"/>
                          <a:ea typeface="Red Hat Text"/>
                          <a:cs typeface="Red Hat Text"/>
                          <a:sym typeface="Red Hat Text"/>
                        </a:rPr>
                        <a:t>An assortment of graphic resources that are suitable for use in this presentation</a:t>
                      </a:r>
                      <a:endParaRPr sz="1000" dirty="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0500">
                <a:tc>
                  <a:txBody>
                    <a:bodyPr/>
                    <a:lstStyle/>
                    <a:p>
                      <a:pPr marL="0" lvl="0" indent="0" algn="l" rtl="0">
                        <a:spcBef>
                          <a:spcPts val="0"/>
                        </a:spcBef>
                        <a:spcAft>
                          <a:spcPts val="0"/>
                        </a:spcAft>
                        <a:buNone/>
                      </a:pPr>
                      <a:r>
                        <a:rPr lang="en-US" sz="1100" b="1" i="0" u="none" strike="noStrike" cap="none" dirty="0">
                          <a:solidFill>
                            <a:schemeClr val="hlink"/>
                          </a:solidFill>
                          <a:uFill>
                            <a:noFill/>
                          </a:uFill>
                          <a:latin typeface="Red Hat Text"/>
                          <a:ea typeface="Red Hat Text"/>
                          <a:cs typeface="Red Hat Text"/>
                          <a:sym typeface="Arial"/>
                        </a:rPr>
                        <a:t>Core Concepts of Web 3.0</a:t>
                      </a:r>
                      <a:endParaRPr sz="1100" b="1" i="0" u="none" strike="noStrike" cap="none" dirty="0">
                        <a:solidFill>
                          <a:schemeClr val="hlink"/>
                        </a:solidFill>
                        <a:uFill>
                          <a:noFill/>
                        </a:u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Red Hat Text"/>
                          <a:ea typeface="Red Hat Text"/>
                          <a:cs typeface="Red Hat Text"/>
                          <a:sym typeface="Red Hat Text"/>
                        </a:rPr>
                        <a:t>You must keep it so that proper credits for our design are given</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50500">
                <a:tc>
                  <a:txBody>
                    <a:bodyPr/>
                    <a:lstStyle/>
                    <a:p>
                      <a:pPr marL="0" lvl="0" indent="0" algn="l" rtl="0">
                        <a:spcBef>
                          <a:spcPts val="0"/>
                        </a:spcBef>
                        <a:spcAft>
                          <a:spcPts val="0"/>
                        </a:spcAft>
                        <a:buNone/>
                      </a:pPr>
                      <a:r>
                        <a:rPr lang="en" sz="1100" b="1" dirty="0">
                          <a:solidFill>
                            <a:schemeClr val="hlink"/>
                          </a:solidFill>
                          <a:uFill>
                            <a:noFill/>
                          </a:uFill>
                          <a:latin typeface="Red Hat Text"/>
                          <a:ea typeface="Red Hat Text"/>
                          <a:cs typeface="Red Hat Text"/>
                          <a:sym typeface="Red Hat Text"/>
                        </a:rPr>
                        <a:t>Use Cases &amp; Applications</a:t>
                      </a:r>
                      <a:endParaRPr sz="1100" b="1" dirty="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Red Hat Text"/>
                          <a:ea typeface="Red Hat Text"/>
                          <a:cs typeface="Red Hat Text"/>
                          <a:sym typeface="Red Hat Text"/>
                        </a:rPr>
                        <a:t>All the colors used in this presentation</a:t>
                      </a:r>
                      <a:endParaRPr sz="1000" dirty="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50500">
                <a:tc>
                  <a:txBody>
                    <a:bodyPr/>
                    <a:lstStyle/>
                    <a:p>
                      <a:pPr marL="0" lvl="0" indent="0" algn="l" rtl="0">
                        <a:spcBef>
                          <a:spcPts val="0"/>
                        </a:spcBef>
                        <a:spcAft>
                          <a:spcPts val="0"/>
                        </a:spcAft>
                        <a:buNone/>
                      </a:pPr>
                      <a:r>
                        <a:rPr lang="en" sz="1100" b="1" dirty="0">
                          <a:solidFill>
                            <a:schemeClr val="hlink"/>
                          </a:solidFill>
                          <a:uFill>
                            <a:noFill/>
                          </a:uFill>
                          <a:latin typeface="Red Hat Text"/>
                          <a:ea typeface="Red Hat Text"/>
                          <a:cs typeface="Red Hat Text"/>
                          <a:sym typeface="Red Hat Text"/>
                        </a:rPr>
                        <a:t>Chellenges &amp; Concerns</a:t>
                      </a:r>
                      <a:endParaRPr sz="1100" b="1" dirty="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Red Hat Text"/>
                          <a:ea typeface="Red Hat Text"/>
                          <a:cs typeface="Red Hat Text"/>
                          <a:sym typeface="Red Hat Text"/>
                        </a:rPr>
                        <a:t>These can be used in the template, and their size and color can be edited</a:t>
                      </a:r>
                      <a:endParaRPr sz="100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50500">
                <a:tc>
                  <a:txBody>
                    <a:bodyPr/>
                    <a:lstStyle/>
                    <a:p>
                      <a:pPr marL="0" lvl="0" indent="0" algn="l" rtl="0">
                        <a:spcBef>
                          <a:spcPts val="0"/>
                        </a:spcBef>
                        <a:spcAft>
                          <a:spcPts val="0"/>
                        </a:spcAft>
                        <a:buNone/>
                      </a:pPr>
                      <a:r>
                        <a:rPr lang="en" sz="1100" b="1" dirty="0">
                          <a:solidFill>
                            <a:schemeClr val="hlink"/>
                          </a:solidFill>
                          <a:uFill>
                            <a:noFill/>
                          </a:uFill>
                          <a:latin typeface="Red Hat Text"/>
                          <a:ea typeface="Red Hat Text"/>
                          <a:cs typeface="Red Hat Text"/>
                          <a:sym typeface="Red Hat Text"/>
                        </a:rPr>
                        <a:t>Future Trends &amp; Possibillities</a:t>
                      </a:r>
                      <a:endParaRPr sz="1100" b="1" dirty="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Red Hat Text"/>
                          <a:ea typeface="Red Hat Text"/>
                          <a:cs typeface="Red Hat Text"/>
                          <a:sym typeface="Red Hat Text"/>
                        </a:rPr>
                        <a:t>They are sorted by theme so you can use them in all kinds of presentations</a:t>
                      </a:r>
                      <a:endParaRPr sz="1000" dirty="0">
                        <a:solidFill>
                          <a:schemeClr val="dk1"/>
                        </a:solidFill>
                        <a:latin typeface="Red Hat Text"/>
                        <a:ea typeface="Red Hat Text"/>
                        <a:cs typeface="Red Hat Text"/>
                        <a:sym typeface="Red Hat Text"/>
                      </a:endParaRPr>
                    </a:p>
                  </a:txBody>
                  <a:tcPr marL="91425" marR="91425" marT="91425" marB="91425">
                    <a:lnL w="19050" cap="flat" cmpd="sng">
                      <a:solidFill>
                        <a:schemeClr val="dk1">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407" name="Google Shape;407;p33"/>
          <p:cNvSpPr txBox="1"/>
          <p:nvPr/>
        </p:nvSpPr>
        <p:spPr>
          <a:xfrm>
            <a:off x="713225" y="1017700"/>
            <a:ext cx="7717500" cy="479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b="1" dirty="0">
                <a:solidFill>
                  <a:schemeClr val="lt1"/>
                </a:solidFill>
                <a:latin typeface="Red Hat Text"/>
                <a:ea typeface="Red Hat Text"/>
                <a:cs typeface="Red Hat Text"/>
                <a:sym typeface="Red Hat Text"/>
              </a:rPr>
              <a:t>This is a slide structure based on a thesis defense presentation</a:t>
            </a:r>
            <a:endParaRPr sz="1200" b="1" dirty="0">
              <a:solidFill>
                <a:schemeClr val="lt1"/>
              </a:solidFill>
              <a:latin typeface="Red Hat Text"/>
              <a:ea typeface="Red Hat Text"/>
              <a:cs typeface="Red Hat Text"/>
              <a:sym typeface="Red Hat Text"/>
            </a:endParaRPr>
          </a:p>
          <a:p>
            <a:pPr marL="0" lvl="0" indent="0" algn="l" rtl="0">
              <a:spcBef>
                <a:spcPts val="0"/>
              </a:spcBef>
              <a:spcAft>
                <a:spcPts val="0"/>
              </a:spcAft>
              <a:buNone/>
            </a:pPr>
            <a:r>
              <a:rPr lang="en" sz="1200" dirty="0">
                <a:solidFill>
                  <a:schemeClr val="dk1"/>
                </a:solidFill>
                <a:latin typeface="Red Hat Text"/>
                <a:ea typeface="Red Hat Text"/>
                <a:cs typeface="Red Hat Text"/>
                <a:sym typeface="Red Hat Text"/>
              </a:rPr>
              <a:t>You can delete this slide when you’re done editing the presentation</a:t>
            </a:r>
            <a:endParaRPr sz="1200" dirty="0">
              <a:solidFill>
                <a:schemeClr val="dk1"/>
              </a:solidFill>
              <a:latin typeface="Red Hat Text"/>
              <a:ea typeface="Red Hat Text"/>
              <a:cs typeface="Red Hat Text"/>
              <a:sym typeface="Red Hat Text"/>
            </a:endParaRPr>
          </a:p>
          <a:p>
            <a:pPr marL="0" lvl="0" indent="0" algn="l" rtl="0">
              <a:spcBef>
                <a:spcPts val="0"/>
              </a:spcBef>
              <a:spcAft>
                <a:spcPts val="0"/>
              </a:spcAft>
              <a:buNone/>
            </a:pPr>
            <a:endParaRPr sz="1200" b="1" dirty="0">
              <a:solidFill>
                <a:schemeClr val="dk1"/>
              </a:solidFill>
              <a:latin typeface="Red Hat Text"/>
              <a:ea typeface="Red Hat Text"/>
              <a:cs typeface="Red Hat Text"/>
              <a:sym typeface="Red Hat Text"/>
            </a:endParaRPr>
          </a:p>
        </p:txBody>
      </p:sp>
      <p:sp>
        <p:nvSpPr>
          <p:cNvPr id="408" name="Google Shape;408;p33"/>
          <p:cNvSpPr txBox="1"/>
          <p:nvPr/>
        </p:nvSpPr>
        <p:spPr>
          <a:xfrm>
            <a:off x="713250" y="4147800"/>
            <a:ext cx="356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Red Hat Text"/>
                <a:ea typeface="Red Hat Text"/>
                <a:cs typeface="Red Hat Text"/>
                <a:sym typeface="Red Hat Text"/>
              </a:rPr>
              <a:t>For more info:</a:t>
            </a:r>
            <a:br>
              <a:rPr lang="en" sz="800" b="1">
                <a:solidFill>
                  <a:schemeClr val="dk1"/>
                </a:solidFill>
                <a:latin typeface="Red Hat Text"/>
                <a:ea typeface="Red Hat Text"/>
                <a:cs typeface="Red Hat Text"/>
                <a:sym typeface="Red Hat Text"/>
              </a:rPr>
            </a:br>
            <a:r>
              <a:rPr lang="en" sz="1000" b="1">
                <a:solidFill>
                  <a:schemeClr val="lt1"/>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SLIDESGO </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4">
                  <a:extLst>
                    <a:ext uri="{A12FA001-AC4F-418D-AE19-62706E023703}">
                      <ahyp:hlinkClr xmlns:ahyp="http://schemas.microsoft.com/office/drawing/2018/hyperlinkcolor" val="tx"/>
                    </a:ext>
                  </a:extLst>
                </a:hlinkClick>
              </a:rPr>
              <a:t>SLIDESGO SCHOOL</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5">
                  <a:extLst>
                    <a:ext uri="{A12FA001-AC4F-418D-AE19-62706E023703}">
                      <ahyp:hlinkClr xmlns:ahyp="http://schemas.microsoft.com/office/drawing/2018/hyperlinkcolor" val="tx"/>
                    </a:ext>
                  </a:extLst>
                </a:hlinkClick>
              </a:rPr>
              <a:t>FAQS</a:t>
            </a:r>
            <a:endParaRPr sz="1500">
              <a:solidFill>
                <a:schemeClr val="lt1"/>
              </a:solidFill>
              <a:latin typeface="Red Hat Text"/>
              <a:ea typeface="Red Hat Text"/>
              <a:cs typeface="Red Hat Text"/>
              <a:sym typeface="Red Hat Text"/>
            </a:endParaRPr>
          </a:p>
        </p:txBody>
      </p:sp>
      <p:sp>
        <p:nvSpPr>
          <p:cNvPr id="409" name="Google Shape;409;p33"/>
          <p:cNvSpPr txBox="1"/>
          <p:nvPr/>
        </p:nvSpPr>
        <p:spPr>
          <a:xfrm>
            <a:off x="4861837" y="4147800"/>
            <a:ext cx="35688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Red Hat Text"/>
                <a:ea typeface="Red Hat Text"/>
                <a:cs typeface="Red Hat Text"/>
                <a:sym typeface="Red Hat Text"/>
              </a:rPr>
              <a:t>You can visit our sister projects:</a:t>
            </a:r>
            <a:br>
              <a:rPr lang="en" sz="800" b="1">
                <a:solidFill>
                  <a:schemeClr val="dk1"/>
                </a:solidFill>
                <a:latin typeface="Red Hat Text"/>
                <a:ea typeface="Red Hat Text"/>
                <a:cs typeface="Red Hat Text"/>
                <a:sym typeface="Red Hat Text"/>
              </a:rPr>
            </a:br>
            <a:r>
              <a:rPr lang="en" sz="1000" b="1">
                <a:solidFill>
                  <a:schemeClr val="lt1"/>
                </a:solidFill>
                <a:uFill>
                  <a:noFill/>
                </a:uFill>
                <a:latin typeface="Red Hat Text"/>
                <a:ea typeface="Red Hat Text"/>
                <a:cs typeface="Red Hat Text"/>
                <a:sym typeface="Red Hat Text"/>
                <a:hlinkClick r:id="rId6">
                  <a:extLst>
                    <a:ext uri="{A12FA001-AC4F-418D-AE19-62706E023703}">
                      <ahyp:hlinkClr xmlns:ahyp="http://schemas.microsoft.com/office/drawing/2018/hyperlinkcolor" val="tx"/>
                    </a:ext>
                  </a:extLst>
                </a:hlinkClick>
              </a:rPr>
              <a:t>FREEPIK</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7">
                  <a:extLst>
                    <a:ext uri="{A12FA001-AC4F-418D-AE19-62706E023703}">
                      <ahyp:hlinkClr xmlns:ahyp="http://schemas.microsoft.com/office/drawing/2018/hyperlinkcolor" val="tx"/>
                    </a:ext>
                  </a:extLst>
                </a:hlinkClick>
              </a:rPr>
              <a:t>FLATICON</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8">
                  <a:extLst>
                    <a:ext uri="{A12FA001-AC4F-418D-AE19-62706E023703}">
                      <ahyp:hlinkClr xmlns:ahyp="http://schemas.microsoft.com/office/drawing/2018/hyperlinkcolor" val="tx"/>
                    </a:ext>
                  </a:extLst>
                </a:hlinkClick>
              </a:rPr>
              <a:t>STORYSET</a:t>
            </a:r>
            <a:r>
              <a:rPr lang="en" sz="1000" b="1">
                <a:solidFill>
                  <a:schemeClr val="lt1"/>
                </a:solidFill>
                <a:latin typeface="Red Hat Text"/>
                <a:ea typeface="Red Hat Text"/>
                <a:cs typeface="Red Hat Text"/>
                <a:sym typeface="Red Hat Text"/>
              </a:rPr>
              <a:t> | </a:t>
            </a:r>
            <a:r>
              <a:rPr lang="en" sz="1000" b="1">
                <a:solidFill>
                  <a:schemeClr val="lt1"/>
                </a:solidFill>
                <a:uFill>
                  <a:noFill/>
                </a:uFill>
                <a:latin typeface="Red Hat Text"/>
                <a:ea typeface="Red Hat Text"/>
                <a:cs typeface="Red Hat Text"/>
                <a:sym typeface="Red Hat Text"/>
                <a:hlinkClick r:id="rId9">
                  <a:extLst>
                    <a:ext uri="{A12FA001-AC4F-418D-AE19-62706E023703}">
                      <ahyp:hlinkClr xmlns:ahyp="http://schemas.microsoft.com/office/drawing/2018/hyperlinkcolor" val="tx"/>
                    </a:ext>
                  </a:extLst>
                </a:hlinkClick>
              </a:rPr>
              <a:t>WEPIK </a:t>
            </a:r>
            <a:r>
              <a:rPr lang="en" sz="1000" b="1">
                <a:solidFill>
                  <a:schemeClr val="lt1"/>
                </a:solidFill>
                <a:latin typeface="Red Hat Text"/>
                <a:ea typeface="Red Hat Text"/>
                <a:cs typeface="Red Hat Text"/>
                <a:sym typeface="Red Hat Text"/>
              </a:rPr>
              <a:t>| </a:t>
            </a:r>
            <a:r>
              <a:rPr lang="en" sz="1000" b="1">
                <a:solidFill>
                  <a:schemeClr val="lt1"/>
                </a:solidFill>
                <a:uFill>
                  <a:noFill/>
                </a:uFill>
                <a:latin typeface="Red Hat Text"/>
                <a:ea typeface="Red Hat Text"/>
                <a:cs typeface="Red Hat Text"/>
                <a:sym typeface="Red Hat Text"/>
                <a:hlinkClick r:id="rId10">
                  <a:extLst>
                    <a:ext uri="{A12FA001-AC4F-418D-AE19-62706E023703}">
                      <ahyp:hlinkClr xmlns:ahyp="http://schemas.microsoft.com/office/drawing/2018/hyperlinkcolor" val="tx"/>
                    </a:ext>
                  </a:extLst>
                </a:hlinkClick>
              </a:rPr>
              <a:t>VIDFY</a:t>
            </a:r>
            <a:endParaRPr sz="600" b="1">
              <a:solidFill>
                <a:schemeClr val="lt1"/>
              </a:solidFill>
              <a:latin typeface="Red Hat Text"/>
              <a:ea typeface="Red Hat Text"/>
              <a:cs typeface="Red Hat Text"/>
              <a:sym typeface="Red Hat Tex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42"/>
          <p:cNvSpPr/>
          <p:nvPr/>
        </p:nvSpPr>
        <p:spPr>
          <a:xfrm>
            <a:off x="951291" y="168412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2"/>
          <p:cNvSpPr/>
          <p:nvPr/>
        </p:nvSpPr>
        <p:spPr>
          <a:xfrm>
            <a:off x="3413653" y="168412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2"/>
          <p:cNvSpPr/>
          <p:nvPr/>
        </p:nvSpPr>
        <p:spPr>
          <a:xfrm>
            <a:off x="5876028" y="1684125"/>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2"/>
          <p:cNvSpPr txBox="1">
            <a:spLocks noGrp="1"/>
          </p:cNvSpPr>
          <p:nvPr>
            <p:ph type="title"/>
          </p:nvPr>
        </p:nvSpPr>
        <p:spPr>
          <a:xfrm>
            <a:off x="951291" y="2830975"/>
            <a:ext cx="2316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780" name="Google Shape;780;p42"/>
          <p:cNvSpPr txBox="1">
            <a:spLocks noGrp="1"/>
          </p:cNvSpPr>
          <p:nvPr>
            <p:ph type="subTitle" idx="1"/>
          </p:nvPr>
        </p:nvSpPr>
        <p:spPr>
          <a:xfrm>
            <a:off x="951291" y="3160075"/>
            <a:ext cx="2316600" cy="7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 and the smallest in the Solar System</a:t>
            </a:r>
            <a:endParaRPr/>
          </a:p>
        </p:txBody>
      </p:sp>
      <p:sp>
        <p:nvSpPr>
          <p:cNvPr id="781" name="Google Shape;781;p42"/>
          <p:cNvSpPr txBox="1">
            <a:spLocks noGrp="1"/>
          </p:cNvSpPr>
          <p:nvPr>
            <p:ph type="title" idx="2"/>
          </p:nvPr>
        </p:nvSpPr>
        <p:spPr>
          <a:xfrm>
            <a:off x="5876059" y="2830975"/>
            <a:ext cx="2316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782" name="Google Shape;782;p42"/>
          <p:cNvSpPr txBox="1">
            <a:spLocks noGrp="1"/>
          </p:cNvSpPr>
          <p:nvPr>
            <p:ph type="subTitle" idx="3"/>
          </p:nvPr>
        </p:nvSpPr>
        <p:spPr>
          <a:xfrm>
            <a:off x="5876043" y="3160075"/>
            <a:ext cx="2316600" cy="7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783" name="Google Shape;783;p42"/>
          <p:cNvSpPr txBox="1">
            <a:spLocks noGrp="1"/>
          </p:cNvSpPr>
          <p:nvPr>
            <p:ph type="title" idx="4"/>
          </p:nvPr>
        </p:nvSpPr>
        <p:spPr>
          <a:xfrm>
            <a:off x="3413681" y="2830975"/>
            <a:ext cx="2316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784" name="Google Shape;784;p42"/>
          <p:cNvSpPr txBox="1">
            <a:spLocks noGrp="1"/>
          </p:cNvSpPr>
          <p:nvPr>
            <p:ph type="subTitle" idx="5"/>
          </p:nvPr>
        </p:nvSpPr>
        <p:spPr>
          <a:xfrm>
            <a:off x="3413669" y="3160075"/>
            <a:ext cx="2316600" cy="7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785" name="Google Shape;785;p42"/>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STUDY OBJECTIVES</a:t>
            </a:r>
            <a:endParaRPr/>
          </a:p>
        </p:txBody>
      </p:sp>
      <p:grpSp>
        <p:nvGrpSpPr>
          <p:cNvPr id="786" name="Google Shape;786;p42"/>
          <p:cNvGrpSpPr/>
          <p:nvPr/>
        </p:nvGrpSpPr>
        <p:grpSpPr>
          <a:xfrm>
            <a:off x="1200535" y="1949072"/>
            <a:ext cx="359213" cy="327807"/>
            <a:chOff x="1958520" y="2302574"/>
            <a:chExt cx="359213" cy="327807"/>
          </a:xfrm>
        </p:grpSpPr>
        <p:sp>
          <p:nvSpPr>
            <p:cNvPr id="787" name="Google Shape;787;p42"/>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2"/>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2"/>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42"/>
          <p:cNvGrpSpPr/>
          <p:nvPr/>
        </p:nvGrpSpPr>
        <p:grpSpPr>
          <a:xfrm>
            <a:off x="6119413" y="1927700"/>
            <a:ext cx="370930" cy="370549"/>
            <a:chOff x="2497275" y="2744159"/>
            <a:chExt cx="370930" cy="370549"/>
          </a:xfrm>
        </p:grpSpPr>
        <p:sp>
          <p:nvSpPr>
            <p:cNvPr id="791" name="Google Shape;791;p42"/>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2"/>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2"/>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2"/>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2"/>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2"/>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42"/>
          <p:cNvGrpSpPr/>
          <p:nvPr/>
        </p:nvGrpSpPr>
        <p:grpSpPr>
          <a:xfrm>
            <a:off x="3664405" y="1980160"/>
            <a:ext cx="356196" cy="265631"/>
            <a:chOff x="5216456" y="3725484"/>
            <a:chExt cx="356196" cy="265631"/>
          </a:xfrm>
        </p:grpSpPr>
        <p:sp>
          <p:nvSpPr>
            <p:cNvPr id="798" name="Google Shape;798;p42"/>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2"/>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2"/>
          <p:cNvGrpSpPr/>
          <p:nvPr/>
        </p:nvGrpSpPr>
        <p:grpSpPr>
          <a:xfrm flipH="1">
            <a:off x="7648735" y="871725"/>
            <a:ext cx="1284750" cy="1374075"/>
            <a:chOff x="7730175" y="820513"/>
            <a:chExt cx="1284750" cy="1374075"/>
          </a:xfrm>
        </p:grpSpPr>
        <p:grpSp>
          <p:nvGrpSpPr>
            <p:cNvPr id="801" name="Google Shape;801;p42"/>
            <p:cNvGrpSpPr/>
            <p:nvPr/>
          </p:nvGrpSpPr>
          <p:grpSpPr>
            <a:xfrm>
              <a:off x="8281413" y="1621738"/>
              <a:ext cx="581150" cy="572850"/>
              <a:chOff x="3398275" y="546563"/>
              <a:chExt cx="581150" cy="572850"/>
            </a:xfrm>
          </p:grpSpPr>
          <p:sp>
            <p:nvSpPr>
              <p:cNvPr id="802" name="Google Shape;802;p42"/>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2"/>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2"/>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2"/>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 name="Google Shape;807;p42"/>
            <p:cNvGrpSpPr/>
            <p:nvPr/>
          </p:nvGrpSpPr>
          <p:grpSpPr>
            <a:xfrm>
              <a:off x="7730175" y="820513"/>
              <a:ext cx="1284750" cy="954425"/>
              <a:chOff x="3054400" y="-12"/>
              <a:chExt cx="1284750" cy="954425"/>
            </a:xfrm>
          </p:grpSpPr>
          <p:sp>
            <p:nvSpPr>
              <p:cNvPr id="808" name="Google Shape;808;p42"/>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2"/>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2"/>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2"/>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13" name="Google Shape;813;p42"/>
          <p:cNvCxnSpPr/>
          <p:nvPr/>
        </p:nvCxnSpPr>
        <p:spPr>
          <a:xfrm rot="-5400000" flipH="1">
            <a:off x="6624250" y="368500"/>
            <a:ext cx="820200" cy="820200"/>
          </a:xfrm>
          <a:prstGeom prst="bentConnector3">
            <a:avLst>
              <a:gd name="adj1" fmla="val 50000"/>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40"/>
          <p:cNvSpPr txBox="1">
            <a:spLocks noGrp="1"/>
          </p:cNvSpPr>
          <p:nvPr>
            <p:ph type="title"/>
          </p:nvPr>
        </p:nvSpPr>
        <p:spPr>
          <a:xfrm>
            <a:off x="713225" y="539500"/>
            <a:ext cx="7717500" cy="93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CURRENT SITUATION &amp; PROBLEMS STATEMENT</a:t>
            </a:r>
            <a:endParaRPr/>
          </a:p>
        </p:txBody>
      </p:sp>
      <p:cxnSp>
        <p:nvCxnSpPr>
          <p:cNvPr id="726" name="Google Shape;726;p40"/>
          <p:cNvCxnSpPr/>
          <p:nvPr/>
        </p:nvCxnSpPr>
        <p:spPr>
          <a:xfrm>
            <a:off x="3382825" y="1737575"/>
            <a:ext cx="0" cy="2350800"/>
          </a:xfrm>
          <a:prstGeom prst="straightConnector1">
            <a:avLst/>
          </a:prstGeom>
          <a:noFill/>
          <a:ln w="19050" cap="flat" cmpd="sng">
            <a:solidFill>
              <a:schemeClr val="lt2"/>
            </a:solidFill>
            <a:prstDash val="solid"/>
            <a:round/>
            <a:headEnd type="oval" w="med" len="med"/>
            <a:tailEnd type="none" w="med" len="med"/>
          </a:ln>
          <a:effectLst>
            <a:outerShdw blurRad="85725" algn="bl" rotWithShape="0">
              <a:schemeClr val="lt2">
                <a:alpha val="50000"/>
              </a:schemeClr>
            </a:outerShdw>
          </a:effectLst>
        </p:spPr>
      </p:cxnSp>
      <p:cxnSp>
        <p:nvCxnSpPr>
          <p:cNvPr id="727" name="Google Shape;727;p40"/>
          <p:cNvCxnSpPr/>
          <p:nvPr/>
        </p:nvCxnSpPr>
        <p:spPr>
          <a:xfrm>
            <a:off x="3378975" y="4079250"/>
            <a:ext cx="5081100" cy="0"/>
          </a:xfrm>
          <a:prstGeom prst="straightConnector1">
            <a:avLst/>
          </a:prstGeom>
          <a:noFill/>
          <a:ln w="19050" cap="flat" cmpd="sng">
            <a:solidFill>
              <a:schemeClr val="lt2"/>
            </a:solidFill>
            <a:prstDash val="solid"/>
            <a:round/>
            <a:headEnd type="none" w="med" len="med"/>
            <a:tailEnd type="oval" w="med" len="med"/>
          </a:ln>
          <a:effectLst>
            <a:outerShdw blurRad="85725" algn="bl" rotWithShape="0">
              <a:schemeClr val="lt2">
                <a:alpha val="50000"/>
              </a:schemeClr>
            </a:outerShdw>
          </a:effectLst>
        </p:spPr>
      </p:cxnSp>
      <p:sp>
        <p:nvSpPr>
          <p:cNvPr id="728" name="Google Shape;728;p40"/>
          <p:cNvSpPr txBox="1"/>
          <p:nvPr/>
        </p:nvSpPr>
        <p:spPr>
          <a:xfrm>
            <a:off x="713235" y="2192800"/>
            <a:ext cx="2394600" cy="644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CURRENT SITUATION</a:t>
            </a:r>
            <a:endParaRPr sz="2200" b="1">
              <a:solidFill>
                <a:schemeClr val="dk1"/>
              </a:solidFill>
              <a:latin typeface="Audiowide"/>
              <a:ea typeface="Audiowide"/>
              <a:cs typeface="Audiowide"/>
              <a:sym typeface="Audiowide"/>
            </a:endParaRPr>
          </a:p>
        </p:txBody>
      </p:sp>
      <p:sp>
        <p:nvSpPr>
          <p:cNvPr id="729" name="Google Shape;729;p40"/>
          <p:cNvSpPr txBox="1"/>
          <p:nvPr/>
        </p:nvSpPr>
        <p:spPr>
          <a:xfrm>
            <a:off x="713225" y="2837000"/>
            <a:ext cx="2394600" cy="7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Mercury is the closest planet to the Sun and the smallest of them all</a:t>
            </a:r>
            <a:endParaRPr>
              <a:solidFill>
                <a:schemeClr val="dk1"/>
              </a:solidFill>
              <a:latin typeface="Red Hat Text"/>
              <a:ea typeface="Red Hat Text"/>
              <a:cs typeface="Red Hat Text"/>
              <a:sym typeface="Red Hat Text"/>
            </a:endParaRPr>
          </a:p>
        </p:txBody>
      </p:sp>
      <p:sp>
        <p:nvSpPr>
          <p:cNvPr id="730" name="Google Shape;730;p40"/>
          <p:cNvSpPr/>
          <p:nvPr/>
        </p:nvSpPr>
        <p:spPr>
          <a:xfrm>
            <a:off x="3739403" y="1737575"/>
            <a:ext cx="35435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731" name="Google Shape;731;p40"/>
          <p:cNvSpPr txBox="1"/>
          <p:nvPr/>
        </p:nvSpPr>
        <p:spPr>
          <a:xfrm>
            <a:off x="3631600" y="2063588"/>
            <a:ext cx="1481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FFFFFF"/>
                </a:solidFill>
                <a:latin typeface="Audiowide"/>
                <a:ea typeface="Audiowide"/>
                <a:cs typeface="Audiowide"/>
                <a:sym typeface="Audiowide"/>
              </a:rPr>
              <a:t>EARTH</a:t>
            </a:r>
            <a:endParaRPr sz="2200" b="1">
              <a:solidFill>
                <a:srgbClr val="FFFFFF"/>
              </a:solidFill>
              <a:latin typeface="Audiowide"/>
              <a:ea typeface="Audiowide"/>
              <a:cs typeface="Audiowide"/>
              <a:sym typeface="Audiowide"/>
            </a:endParaRPr>
          </a:p>
        </p:txBody>
      </p:sp>
      <p:sp>
        <p:nvSpPr>
          <p:cNvPr id="732" name="Google Shape;732;p40"/>
          <p:cNvSpPr txBox="1"/>
          <p:nvPr/>
        </p:nvSpPr>
        <p:spPr>
          <a:xfrm>
            <a:off x="3631600" y="2392688"/>
            <a:ext cx="1481700" cy="6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FFFFFF"/>
                </a:solidFill>
                <a:latin typeface="Red Hat Text"/>
                <a:ea typeface="Red Hat Text"/>
                <a:cs typeface="Red Hat Text"/>
                <a:sym typeface="Red Hat Text"/>
              </a:rPr>
              <a:t>Earth is the planet with life</a:t>
            </a:r>
            <a:endParaRPr dirty="0">
              <a:solidFill>
                <a:srgbClr val="FFFFFF"/>
              </a:solidFill>
              <a:latin typeface="Red Hat Text"/>
              <a:ea typeface="Red Hat Text"/>
              <a:cs typeface="Red Hat Text"/>
              <a:sym typeface="Red Hat Text"/>
            </a:endParaRPr>
          </a:p>
        </p:txBody>
      </p:sp>
      <p:sp>
        <p:nvSpPr>
          <p:cNvPr id="733" name="Google Shape;733;p40"/>
          <p:cNvSpPr/>
          <p:nvPr/>
        </p:nvSpPr>
        <p:spPr>
          <a:xfrm>
            <a:off x="3739399" y="3065075"/>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0"/>
          <p:cNvSpPr/>
          <p:nvPr/>
        </p:nvSpPr>
        <p:spPr>
          <a:xfrm>
            <a:off x="5400040" y="1737575"/>
            <a:ext cx="4822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735" name="Google Shape;735;p40"/>
          <p:cNvSpPr txBox="1"/>
          <p:nvPr/>
        </p:nvSpPr>
        <p:spPr>
          <a:xfrm>
            <a:off x="5292237" y="2063588"/>
            <a:ext cx="1481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FFFFFF"/>
                </a:solidFill>
                <a:latin typeface="Audiowide"/>
                <a:ea typeface="Audiowide"/>
                <a:cs typeface="Audiowide"/>
                <a:sym typeface="Audiowide"/>
              </a:rPr>
              <a:t>MARS</a:t>
            </a:r>
            <a:endParaRPr sz="2200" b="1">
              <a:solidFill>
                <a:srgbClr val="FFFFFF"/>
              </a:solidFill>
              <a:latin typeface="Audiowide"/>
              <a:ea typeface="Audiowide"/>
              <a:cs typeface="Audiowide"/>
              <a:sym typeface="Audiowide"/>
            </a:endParaRPr>
          </a:p>
        </p:txBody>
      </p:sp>
      <p:sp>
        <p:nvSpPr>
          <p:cNvPr id="736" name="Google Shape;736;p40"/>
          <p:cNvSpPr txBox="1"/>
          <p:nvPr/>
        </p:nvSpPr>
        <p:spPr>
          <a:xfrm>
            <a:off x="5292238" y="2392688"/>
            <a:ext cx="1481700" cy="6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Red Hat Text"/>
                <a:ea typeface="Red Hat Text"/>
                <a:cs typeface="Red Hat Text"/>
                <a:sym typeface="Red Hat Text"/>
              </a:rPr>
              <a:t>Mars is full of iron oxide dust</a:t>
            </a:r>
            <a:endParaRPr>
              <a:solidFill>
                <a:srgbClr val="FFFFFF"/>
              </a:solidFill>
              <a:latin typeface="Red Hat Text"/>
              <a:ea typeface="Red Hat Text"/>
              <a:cs typeface="Red Hat Text"/>
              <a:sym typeface="Red Hat Text"/>
            </a:endParaRPr>
          </a:p>
        </p:txBody>
      </p:sp>
      <p:sp>
        <p:nvSpPr>
          <p:cNvPr id="737" name="Google Shape;737;p40"/>
          <p:cNvSpPr/>
          <p:nvPr/>
        </p:nvSpPr>
        <p:spPr>
          <a:xfrm>
            <a:off x="5400045" y="3065075"/>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0"/>
          <p:cNvSpPr/>
          <p:nvPr/>
        </p:nvSpPr>
        <p:spPr>
          <a:xfrm>
            <a:off x="7060678" y="1737575"/>
            <a:ext cx="469065"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739" name="Google Shape;739;p40"/>
          <p:cNvSpPr txBox="1"/>
          <p:nvPr/>
        </p:nvSpPr>
        <p:spPr>
          <a:xfrm>
            <a:off x="6952875" y="2063588"/>
            <a:ext cx="1481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rgbClr val="FFFFFF"/>
                </a:solidFill>
                <a:latin typeface="Audiowide"/>
                <a:ea typeface="Audiowide"/>
                <a:cs typeface="Audiowide"/>
                <a:sym typeface="Audiowide"/>
              </a:rPr>
              <a:t>VENUS</a:t>
            </a:r>
            <a:endParaRPr sz="2200" b="1">
              <a:solidFill>
                <a:srgbClr val="FFFFFF"/>
              </a:solidFill>
              <a:latin typeface="Audiowide"/>
              <a:ea typeface="Audiowide"/>
              <a:cs typeface="Audiowide"/>
              <a:sym typeface="Audiowide"/>
            </a:endParaRPr>
          </a:p>
        </p:txBody>
      </p:sp>
      <p:sp>
        <p:nvSpPr>
          <p:cNvPr id="740" name="Google Shape;740;p40"/>
          <p:cNvSpPr txBox="1"/>
          <p:nvPr/>
        </p:nvSpPr>
        <p:spPr>
          <a:xfrm>
            <a:off x="6952875" y="2392688"/>
            <a:ext cx="1481700" cy="60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FFFFFF"/>
                </a:solidFill>
                <a:latin typeface="Red Hat Text"/>
                <a:ea typeface="Red Hat Text"/>
                <a:cs typeface="Red Hat Text"/>
                <a:sym typeface="Red Hat Text"/>
              </a:rPr>
              <a:t>Venus has a beautiful name</a:t>
            </a:r>
            <a:endParaRPr>
              <a:solidFill>
                <a:srgbClr val="FFFFFF"/>
              </a:solidFill>
              <a:latin typeface="Red Hat Text"/>
              <a:ea typeface="Red Hat Text"/>
              <a:cs typeface="Red Hat Text"/>
              <a:sym typeface="Red Hat Text"/>
            </a:endParaRPr>
          </a:p>
        </p:txBody>
      </p:sp>
      <p:sp>
        <p:nvSpPr>
          <p:cNvPr id="741" name="Google Shape;741;p40"/>
          <p:cNvSpPr/>
          <p:nvPr/>
        </p:nvSpPr>
        <p:spPr>
          <a:xfrm>
            <a:off x="7060666" y="3065075"/>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0"/>
          <p:cNvSpPr txBox="1"/>
          <p:nvPr/>
        </p:nvSpPr>
        <p:spPr>
          <a:xfrm>
            <a:off x="3378900" y="4279475"/>
            <a:ext cx="50811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rgbClr val="FFFFFF"/>
                </a:solidFill>
                <a:latin typeface="Audiowide"/>
                <a:ea typeface="Audiowide"/>
                <a:cs typeface="Audiowide"/>
                <a:sym typeface="Audiowide"/>
              </a:rPr>
              <a:t>PROBLEMS</a:t>
            </a:r>
            <a:endParaRPr sz="2200" b="1">
              <a:solidFill>
                <a:srgbClr val="FFFFFF"/>
              </a:solidFill>
              <a:latin typeface="Audiowide"/>
              <a:ea typeface="Audiowide"/>
              <a:cs typeface="Audiowide"/>
              <a:sym typeface="Audiowide"/>
            </a:endParaRPr>
          </a:p>
        </p:txBody>
      </p:sp>
      <p:sp>
        <p:nvSpPr>
          <p:cNvPr id="743" name="Google Shape;743;p40"/>
          <p:cNvSpPr/>
          <p:nvPr/>
        </p:nvSpPr>
        <p:spPr>
          <a:xfrm>
            <a:off x="4009466" y="3282074"/>
            <a:ext cx="192006" cy="298002"/>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 name="Google Shape;744;p40"/>
          <p:cNvGrpSpPr/>
          <p:nvPr/>
        </p:nvGrpSpPr>
        <p:grpSpPr>
          <a:xfrm>
            <a:off x="7256269" y="3270836"/>
            <a:ext cx="340926" cy="320478"/>
            <a:chOff x="849741" y="1959307"/>
            <a:chExt cx="399398" cy="375443"/>
          </a:xfrm>
        </p:grpSpPr>
        <p:sp>
          <p:nvSpPr>
            <p:cNvPr id="745" name="Google Shape;745;p40"/>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0"/>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 name="Google Shape;747;p40"/>
          <p:cNvSpPr/>
          <p:nvPr/>
        </p:nvSpPr>
        <p:spPr>
          <a:xfrm>
            <a:off x="5603411" y="3297722"/>
            <a:ext cx="325413" cy="266707"/>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 name="Google Shape;748;p40"/>
          <p:cNvCxnSpPr/>
          <p:nvPr/>
        </p:nvCxnSpPr>
        <p:spPr>
          <a:xfrm rot="-5400000" flipH="1">
            <a:off x="7368763" y="44252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cxnSp>
        <p:nvCxnSpPr>
          <p:cNvPr id="749" name="Google Shape;749;p40"/>
          <p:cNvCxnSpPr/>
          <p:nvPr/>
        </p:nvCxnSpPr>
        <p:spPr>
          <a:xfrm>
            <a:off x="4626563" y="343107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750" name="Google Shape;750;p40"/>
          <p:cNvCxnSpPr/>
          <p:nvPr/>
        </p:nvCxnSpPr>
        <p:spPr>
          <a:xfrm>
            <a:off x="6287200" y="3431075"/>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34"/>
        <p:cNvGrpSpPr/>
        <p:nvPr/>
      </p:nvGrpSpPr>
      <p:grpSpPr>
        <a:xfrm>
          <a:off x="0" y="0"/>
          <a:ext cx="0" cy="0"/>
          <a:chOff x="0" y="0"/>
          <a:chExt cx="0" cy="0"/>
        </a:xfrm>
      </p:grpSpPr>
      <p:sp>
        <p:nvSpPr>
          <p:cNvPr id="835" name="Google Shape;835;p4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THEORETICAL FRAMEWORK</a:t>
            </a:r>
            <a:endParaRPr/>
          </a:p>
        </p:txBody>
      </p:sp>
      <p:sp>
        <p:nvSpPr>
          <p:cNvPr id="836" name="Google Shape;836;p44"/>
          <p:cNvSpPr txBox="1"/>
          <p:nvPr/>
        </p:nvSpPr>
        <p:spPr>
          <a:xfrm>
            <a:off x="713225" y="1338350"/>
            <a:ext cx="54864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chemeClr val="dk1"/>
                </a:solidFill>
                <a:latin typeface="Audiowide"/>
                <a:ea typeface="Audiowide"/>
                <a:cs typeface="Audiowide"/>
                <a:sym typeface="Audiowide"/>
              </a:rPr>
              <a:t>THEORETICAL FRAMEWORK</a:t>
            </a:r>
            <a:endParaRPr sz="1800" b="1">
              <a:solidFill>
                <a:schemeClr val="dk1"/>
              </a:solidFill>
              <a:latin typeface="Audiowide"/>
              <a:ea typeface="Audiowide"/>
              <a:cs typeface="Audiowide"/>
              <a:sym typeface="Audiowide"/>
            </a:endParaRPr>
          </a:p>
        </p:txBody>
      </p:sp>
      <p:sp>
        <p:nvSpPr>
          <p:cNvPr id="837" name="Google Shape;837;p44"/>
          <p:cNvSpPr txBox="1"/>
          <p:nvPr/>
        </p:nvSpPr>
        <p:spPr>
          <a:xfrm>
            <a:off x="713226" y="1982075"/>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KEYS TERMS</a:t>
            </a:r>
            <a:endParaRPr sz="1600" b="1">
              <a:solidFill>
                <a:schemeClr val="dk1"/>
              </a:solidFill>
              <a:latin typeface="Audiowide"/>
              <a:ea typeface="Audiowide"/>
              <a:cs typeface="Audiowide"/>
              <a:sym typeface="Audiowide"/>
            </a:endParaRPr>
          </a:p>
        </p:txBody>
      </p:sp>
      <p:sp>
        <p:nvSpPr>
          <p:cNvPr id="838" name="Google Shape;838;p44"/>
          <p:cNvSpPr txBox="1"/>
          <p:nvPr/>
        </p:nvSpPr>
        <p:spPr>
          <a:xfrm>
            <a:off x="1083125" y="2539775"/>
            <a:ext cx="2003400" cy="796200"/>
          </a:xfrm>
          <a:prstGeom prst="rect">
            <a:avLst/>
          </a:prstGeom>
          <a:noFill/>
          <a:ln>
            <a:noFill/>
          </a:ln>
        </p:spPr>
        <p:txBody>
          <a:bodyPr spcFirstLastPara="1" wrap="square" lIns="91425" tIns="91425" rIns="91425" bIns="91425" anchor="t" anchorCtr="0">
            <a:noAutofit/>
          </a:bodyPr>
          <a:lstStyle/>
          <a:p>
            <a:pPr marL="285750" lvl="0" indent="-317500" algn="l" rtl="0">
              <a:spcBef>
                <a:spcPts val="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Mercury is small</a:t>
            </a:r>
            <a:endParaRPr>
              <a:solidFill>
                <a:schemeClr val="dk1"/>
              </a:solidFill>
              <a:latin typeface="Red Hat Text"/>
              <a:ea typeface="Red Hat Text"/>
              <a:cs typeface="Red Hat Text"/>
              <a:sym typeface="Red Hat Text"/>
            </a:endParaRPr>
          </a:p>
          <a:p>
            <a:pPr marL="285750" lvl="0" indent="-317500" algn="l" rtl="0">
              <a:spcBef>
                <a:spcPts val="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Earth harbors life</a:t>
            </a:r>
            <a:endParaRPr>
              <a:solidFill>
                <a:schemeClr val="dk1"/>
              </a:solidFill>
              <a:latin typeface="Red Hat Text"/>
              <a:ea typeface="Red Hat Text"/>
              <a:cs typeface="Red Hat Text"/>
              <a:sym typeface="Red Hat Text"/>
            </a:endParaRPr>
          </a:p>
          <a:p>
            <a:pPr marL="285750" lvl="0" indent="-317500" algn="l" rtl="0">
              <a:spcBef>
                <a:spcPts val="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Jupiter is quite big</a:t>
            </a:r>
            <a:endParaRPr>
              <a:solidFill>
                <a:schemeClr val="dk1"/>
              </a:solidFill>
              <a:latin typeface="Red Hat Text"/>
              <a:ea typeface="Red Hat Text"/>
              <a:cs typeface="Red Hat Text"/>
              <a:sym typeface="Red Hat Text"/>
            </a:endParaRPr>
          </a:p>
        </p:txBody>
      </p:sp>
      <p:sp>
        <p:nvSpPr>
          <p:cNvPr id="839" name="Google Shape;839;p44"/>
          <p:cNvSpPr txBox="1"/>
          <p:nvPr/>
        </p:nvSpPr>
        <p:spPr>
          <a:xfrm>
            <a:off x="3456291" y="1982075"/>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RELEVANT THEORIES</a:t>
            </a:r>
            <a:endParaRPr sz="1600" b="1">
              <a:solidFill>
                <a:schemeClr val="dk1"/>
              </a:solidFill>
              <a:latin typeface="Audiowide"/>
              <a:ea typeface="Audiowide"/>
              <a:cs typeface="Audiowide"/>
              <a:sym typeface="Audiowide"/>
            </a:endParaRPr>
          </a:p>
        </p:txBody>
      </p:sp>
      <p:sp>
        <p:nvSpPr>
          <p:cNvPr id="840" name="Google Shape;840;p44"/>
          <p:cNvSpPr txBox="1"/>
          <p:nvPr/>
        </p:nvSpPr>
        <p:spPr>
          <a:xfrm>
            <a:off x="3456300" y="2539775"/>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THEORY A</a:t>
            </a:r>
            <a:endParaRPr sz="1600" b="1">
              <a:solidFill>
                <a:schemeClr val="dk1"/>
              </a:solidFill>
              <a:latin typeface="Audiowide"/>
              <a:ea typeface="Audiowide"/>
              <a:cs typeface="Audiowide"/>
              <a:sym typeface="Audiowide"/>
            </a:endParaRPr>
          </a:p>
        </p:txBody>
      </p:sp>
      <p:sp>
        <p:nvSpPr>
          <p:cNvPr id="841" name="Google Shape;841;p44"/>
          <p:cNvSpPr txBox="1"/>
          <p:nvPr/>
        </p:nvSpPr>
        <p:spPr>
          <a:xfrm>
            <a:off x="3456300" y="2868875"/>
            <a:ext cx="2743200" cy="59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Venus has a beautiful name, but also high temperatures</a:t>
            </a:r>
            <a:endParaRPr>
              <a:solidFill>
                <a:schemeClr val="dk1"/>
              </a:solidFill>
              <a:latin typeface="Red Hat Text"/>
              <a:ea typeface="Red Hat Text"/>
              <a:cs typeface="Red Hat Text"/>
              <a:sym typeface="Red Hat Text"/>
            </a:endParaRPr>
          </a:p>
        </p:txBody>
      </p:sp>
      <p:sp>
        <p:nvSpPr>
          <p:cNvPr id="842" name="Google Shape;842;p44"/>
          <p:cNvSpPr txBox="1"/>
          <p:nvPr/>
        </p:nvSpPr>
        <p:spPr>
          <a:xfrm>
            <a:off x="3456300" y="3688475"/>
            <a:ext cx="2743200" cy="329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b="1">
                <a:solidFill>
                  <a:schemeClr val="dk1"/>
                </a:solidFill>
                <a:latin typeface="Audiowide"/>
                <a:ea typeface="Audiowide"/>
                <a:cs typeface="Audiowide"/>
                <a:sym typeface="Audiowide"/>
              </a:rPr>
              <a:t>THEORY B</a:t>
            </a:r>
            <a:endParaRPr sz="1600" b="1">
              <a:solidFill>
                <a:schemeClr val="dk1"/>
              </a:solidFill>
              <a:latin typeface="Audiowide"/>
              <a:ea typeface="Audiowide"/>
              <a:cs typeface="Audiowide"/>
              <a:sym typeface="Audiowide"/>
            </a:endParaRPr>
          </a:p>
        </p:txBody>
      </p:sp>
      <p:sp>
        <p:nvSpPr>
          <p:cNvPr id="843" name="Google Shape;843;p44"/>
          <p:cNvSpPr txBox="1"/>
          <p:nvPr/>
        </p:nvSpPr>
        <p:spPr>
          <a:xfrm>
            <a:off x="3456300" y="4017575"/>
            <a:ext cx="2743200" cy="591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Red Hat Text"/>
                <a:ea typeface="Red Hat Text"/>
                <a:cs typeface="Red Hat Text"/>
                <a:sym typeface="Red Hat Text"/>
              </a:rPr>
              <a:t>Despite being red, Mars is actually a cold place</a:t>
            </a:r>
            <a:endParaRPr>
              <a:solidFill>
                <a:schemeClr val="dk1"/>
              </a:solidFill>
              <a:latin typeface="Red Hat Text"/>
              <a:ea typeface="Red Hat Text"/>
              <a:cs typeface="Red Hat Text"/>
              <a:sym typeface="Red Hat Text"/>
            </a:endParaRPr>
          </a:p>
        </p:txBody>
      </p:sp>
      <p:cxnSp>
        <p:nvCxnSpPr>
          <p:cNvPr id="844" name="Google Shape;844;p44"/>
          <p:cNvCxnSpPr>
            <a:stCxn id="836" idx="2"/>
            <a:endCxn id="837" idx="0"/>
          </p:cNvCxnSpPr>
          <p:nvPr/>
        </p:nvCxnSpPr>
        <p:spPr>
          <a:xfrm rot="5400000">
            <a:off x="2613275" y="1139000"/>
            <a:ext cx="314700" cy="1371600"/>
          </a:xfrm>
          <a:prstGeom prst="bentConnector3">
            <a:avLst>
              <a:gd name="adj1" fmla="val 49988"/>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45" name="Google Shape;845;p44"/>
          <p:cNvCxnSpPr>
            <a:stCxn id="836" idx="2"/>
            <a:endCxn id="839" idx="0"/>
          </p:cNvCxnSpPr>
          <p:nvPr/>
        </p:nvCxnSpPr>
        <p:spPr>
          <a:xfrm rot="-5400000" flipH="1">
            <a:off x="3984875" y="1139000"/>
            <a:ext cx="314700" cy="1371600"/>
          </a:xfrm>
          <a:prstGeom prst="bentConnector3">
            <a:avLst>
              <a:gd name="adj1" fmla="val 49988"/>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sp>
        <p:nvSpPr>
          <p:cNvPr id="846" name="Google Shape;846;p44"/>
          <p:cNvSpPr txBox="1"/>
          <p:nvPr/>
        </p:nvSpPr>
        <p:spPr>
          <a:xfrm>
            <a:off x="6642475" y="2138500"/>
            <a:ext cx="1788300" cy="52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OUR FRAMEWORK</a:t>
            </a:r>
            <a:endParaRPr sz="1600" b="1">
              <a:solidFill>
                <a:schemeClr val="dk1"/>
              </a:solidFill>
              <a:latin typeface="Audiowide"/>
              <a:ea typeface="Audiowide"/>
              <a:cs typeface="Audiowide"/>
              <a:sym typeface="Audiowide"/>
            </a:endParaRPr>
          </a:p>
        </p:txBody>
      </p:sp>
      <p:sp>
        <p:nvSpPr>
          <p:cNvPr id="847" name="Google Shape;847;p44"/>
          <p:cNvSpPr txBox="1"/>
          <p:nvPr/>
        </p:nvSpPr>
        <p:spPr>
          <a:xfrm>
            <a:off x="6642475" y="2658875"/>
            <a:ext cx="1788300" cy="101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Neptune is the farthest planet from the Sun and the fourth-largest</a:t>
            </a:r>
            <a:endParaRPr>
              <a:solidFill>
                <a:schemeClr val="dk1"/>
              </a:solidFill>
              <a:latin typeface="Red Hat Text"/>
              <a:ea typeface="Red Hat Text"/>
              <a:cs typeface="Red Hat Text"/>
              <a:sym typeface="Red Hat Text"/>
            </a:endParaRPr>
          </a:p>
        </p:txBody>
      </p:sp>
      <p:cxnSp>
        <p:nvCxnSpPr>
          <p:cNvPr id="848" name="Google Shape;848;p44"/>
          <p:cNvCxnSpPr>
            <a:stCxn id="837" idx="2"/>
            <a:endCxn id="838" idx="0"/>
          </p:cNvCxnSpPr>
          <p:nvPr/>
        </p:nvCxnSpPr>
        <p:spPr>
          <a:xfrm rot="-5400000" flipH="1">
            <a:off x="1970826" y="2425175"/>
            <a:ext cx="228600" cy="600"/>
          </a:xfrm>
          <a:prstGeom prst="bentConnector3">
            <a:avLst>
              <a:gd name="adj1" fmla="val 50000"/>
            </a:avLst>
          </a:prstGeom>
          <a:noFill/>
          <a:ln w="19050" cap="flat" cmpd="sng">
            <a:solidFill>
              <a:schemeClr val="lt1"/>
            </a:solidFill>
            <a:prstDash val="solid"/>
            <a:round/>
            <a:headEnd type="none" w="med" len="med"/>
            <a:tailEnd type="none" w="med" len="med"/>
          </a:ln>
          <a:effectLst>
            <a:outerShdw blurRad="85725" algn="bl" rotWithShape="0">
              <a:schemeClr val="lt1">
                <a:alpha val="50000"/>
              </a:schemeClr>
            </a:outerShdw>
          </a:effectLst>
        </p:spPr>
      </p:cxnSp>
      <p:cxnSp>
        <p:nvCxnSpPr>
          <p:cNvPr id="849" name="Google Shape;849;p44"/>
          <p:cNvCxnSpPr>
            <a:stCxn id="839" idx="2"/>
            <a:endCxn id="840" idx="0"/>
          </p:cNvCxnSpPr>
          <p:nvPr/>
        </p:nvCxnSpPr>
        <p:spPr>
          <a:xfrm rot="-5400000" flipH="1">
            <a:off x="4713891" y="2425175"/>
            <a:ext cx="228600" cy="600"/>
          </a:xfrm>
          <a:prstGeom prst="bentConnector3">
            <a:avLst>
              <a:gd name="adj1" fmla="val 50000"/>
            </a:avLst>
          </a:prstGeom>
          <a:noFill/>
          <a:ln w="19050" cap="flat" cmpd="sng">
            <a:solidFill>
              <a:schemeClr val="lt1"/>
            </a:solidFill>
            <a:prstDash val="solid"/>
            <a:round/>
            <a:headEnd type="none" w="med" len="med"/>
            <a:tailEnd type="none" w="med" len="med"/>
          </a:ln>
          <a:effectLst>
            <a:outerShdw blurRad="85725" algn="bl" rotWithShape="0">
              <a:schemeClr val="lt1">
                <a:alpha val="50000"/>
              </a:schemeClr>
            </a:outerShdw>
          </a:effectLst>
        </p:spPr>
      </p:cxnSp>
      <p:cxnSp>
        <p:nvCxnSpPr>
          <p:cNvPr id="850" name="Google Shape;850;p44"/>
          <p:cNvCxnSpPr>
            <a:stCxn id="841" idx="2"/>
            <a:endCxn id="842" idx="0"/>
          </p:cNvCxnSpPr>
          <p:nvPr/>
        </p:nvCxnSpPr>
        <p:spPr>
          <a:xfrm rot="-5400000" flipH="1">
            <a:off x="4713900" y="3573875"/>
            <a:ext cx="228600" cy="600"/>
          </a:xfrm>
          <a:prstGeom prst="bentConnector3">
            <a:avLst>
              <a:gd name="adj1" fmla="val 50000"/>
            </a:avLst>
          </a:prstGeom>
          <a:noFill/>
          <a:ln w="19050" cap="flat" cmpd="sng">
            <a:solidFill>
              <a:schemeClr val="lt1"/>
            </a:solidFill>
            <a:prstDash val="solid"/>
            <a:round/>
            <a:headEnd type="none" w="med" len="med"/>
            <a:tailEnd type="none" w="med" len="med"/>
          </a:ln>
          <a:effectLst>
            <a:outerShdw blurRad="85725" algn="bl" rotWithShape="0">
              <a:schemeClr val="lt1">
                <a:alpha val="50000"/>
              </a:schemeClr>
            </a:outerShdw>
          </a:effectLst>
        </p:spPr>
      </p:cxnSp>
      <p:cxnSp>
        <p:nvCxnSpPr>
          <p:cNvPr id="851" name="Google Shape;851;p44"/>
          <p:cNvCxnSpPr>
            <a:stCxn id="836" idx="3"/>
            <a:endCxn id="843" idx="3"/>
          </p:cNvCxnSpPr>
          <p:nvPr/>
        </p:nvCxnSpPr>
        <p:spPr>
          <a:xfrm>
            <a:off x="6199625" y="1502900"/>
            <a:ext cx="600" cy="2810100"/>
          </a:xfrm>
          <a:prstGeom prst="bentConnector3">
            <a:avLst>
              <a:gd name="adj1" fmla="val 39687500"/>
            </a:avLst>
          </a:prstGeom>
          <a:noFill/>
          <a:ln w="19050" cap="flat" cmpd="sng">
            <a:solidFill>
              <a:schemeClr val="lt1"/>
            </a:solidFill>
            <a:prstDash val="solid"/>
            <a:round/>
            <a:headEnd type="oval" w="med" len="med"/>
            <a:tailEnd type="oval" w="med" len="med"/>
          </a:ln>
          <a:effectLst>
            <a:outerShdw blurRad="85725" algn="bl" rotWithShape="0">
              <a:schemeClr val="l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45"/>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SCHEDULE</a:t>
            </a:r>
            <a:endParaRPr/>
          </a:p>
        </p:txBody>
      </p:sp>
      <p:graphicFrame>
        <p:nvGraphicFramePr>
          <p:cNvPr id="857" name="Google Shape;857;p45"/>
          <p:cNvGraphicFramePr/>
          <p:nvPr/>
        </p:nvGraphicFramePr>
        <p:xfrm>
          <a:off x="713250" y="2554525"/>
          <a:ext cx="7717500" cy="1996380"/>
        </p:xfrm>
        <a:graphic>
          <a:graphicData uri="http://schemas.openxmlformats.org/drawingml/2006/table">
            <a:tbl>
              <a:tblPr>
                <a:noFill/>
                <a:tableStyleId>{A5B8D5D8-976B-4891-8028-0D75E8D1882A}</a:tableStyleId>
              </a:tblPr>
              <a:tblGrid>
                <a:gridCol w="1286250">
                  <a:extLst>
                    <a:ext uri="{9D8B030D-6E8A-4147-A177-3AD203B41FA5}">
                      <a16:colId xmlns:a16="http://schemas.microsoft.com/office/drawing/2014/main" val="20000"/>
                    </a:ext>
                  </a:extLst>
                </a:gridCol>
                <a:gridCol w="1286250">
                  <a:extLst>
                    <a:ext uri="{9D8B030D-6E8A-4147-A177-3AD203B41FA5}">
                      <a16:colId xmlns:a16="http://schemas.microsoft.com/office/drawing/2014/main" val="20001"/>
                    </a:ext>
                  </a:extLst>
                </a:gridCol>
                <a:gridCol w="1286250">
                  <a:extLst>
                    <a:ext uri="{9D8B030D-6E8A-4147-A177-3AD203B41FA5}">
                      <a16:colId xmlns:a16="http://schemas.microsoft.com/office/drawing/2014/main" val="20002"/>
                    </a:ext>
                  </a:extLst>
                </a:gridCol>
                <a:gridCol w="1286250">
                  <a:extLst>
                    <a:ext uri="{9D8B030D-6E8A-4147-A177-3AD203B41FA5}">
                      <a16:colId xmlns:a16="http://schemas.microsoft.com/office/drawing/2014/main" val="20003"/>
                    </a:ext>
                  </a:extLst>
                </a:gridCol>
                <a:gridCol w="1286250">
                  <a:extLst>
                    <a:ext uri="{9D8B030D-6E8A-4147-A177-3AD203B41FA5}">
                      <a16:colId xmlns:a16="http://schemas.microsoft.com/office/drawing/2014/main" val="20004"/>
                    </a:ext>
                  </a:extLst>
                </a:gridCol>
                <a:gridCol w="1286250">
                  <a:extLst>
                    <a:ext uri="{9D8B030D-6E8A-4147-A177-3AD203B41FA5}">
                      <a16:colId xmlns:a16="http://schemas.microsoft.com/office/drawing/2014/main" val="20005"/>
                    </a:ext>
                  </a:extLst>
                </a:gridCol>
              </a:tblGrid>
              <a:tr h="381000">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JAN</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FEB</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MAR</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APR</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MAY</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JUN</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TASK</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DESCRIPTION</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DATE</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Clr>
                          <a:schemeClr val="accent3"/>
                        </a:buClr>
                        <a:buSzPts val="1100"/>
                        <a:buFont typeface="Arial"/>
                        <a:buNone/>
                      </a:pPr>
                      <a:r>
                        <a:rPr lang="en" sz="1600" b="1">
                          <a:solidFill>
                            <a:schemeClr val="dk1"/>
                          </a:solidFill>
                          <a:latin typeface="Audiowide"/>
                          <a:ea typeface="Audiowide"/>
                          <a:cs typeface="Audiowide"/>
                          <a:sym typeface="Audiowide"/>
                        </a:rPr>
                        <a:t>STATUS</a:t>
                      </a:r>
                      <a:endParaRPr sz="1600" b="1">
                        <a:solidFill>
                          <a:schemeClr val="dk1"/>
                        </a:solidFill>
                        <a:latin typeface="Audiowide"/>
                        <a:ea typeface="Audiowide"/>
                        <a:cs typeface="Audiowide"/>
                        <a:sym typeface="Audiowid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Task A</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Mars is actually a very cold place</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Jan 1 - Mar 15</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Completed</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Clr>
                          <a:schemeClr val="accent3"/>
                        </a:buClr>
                        <a:buSzPts val="1100"/>
                        <a:buFont typeface="Arial"/>
                        <a:buNone/>
                      </a:pPr>
                      <a:r>
                        <a:rPr lang="en" sz="1200">
                          <a:solidFill>
                            <a:schemeClr val="dk1"/>
                          </a:solidFill>
                          <a:latin typeface="Red Hat Text"/>
                          <a:ea typeface="Red Hat Text"/>
                          <a:cs typeface="Red Hat Text"/>
                          <a:sym typeface="Red Hat Text"/>
                        </a:rPr>
                        <a:t>Task B</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Earth harbors life</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Feb 1 - Apr 30</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In progress</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Clr>
                          <a:schemeClr val="accent3"/>
                        </a:buClr>
                        <a:buSzPts val="1100"/>
                        <a:buFont typeface="Arial"/>
                        <a:buNone/>
                      </a:pPr>
                      <a:r>
                        <a:rPr lang="en" sz="1200">
                          <a:solidFill>
                            <a:schemeClr val="dk1"/>
                          </a:solidFill>
                          <a:latin typeface="Red Hat Text"/>
                          <a:ea typeface="Red Hat Text"/>
                          <a:cs typeface="Red Hat Text"/>
                          <a:sym typeface="Red Hat Text"/>
                        </a:rPr>
                        <a:t>Task C</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Venus has a beautiful name</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May 15 - Jun 30</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hMerge="1">
                  <a:txBody>
                    <a:bodyPr/>
                    <a:lstStyle/>
                    <a:p>
                      <a:endParaRPr lang="en-US"/>
                    </a:p>
                  </a:txBody>
                  <a:tcPr/>
                </a:tc>
                <a:tc>
                  <a:txBody>
                    <a:bodyPr/>
                    <a:lstStyle/>
                    <a:p>
                      <a:pPr marL="0" lvl="0" indent="0" algn="l" rtl="0">
                        <a:spcBef>
                          <a:spcPts val="0"/>
                        </a:spcBef>
                        <a:spcAft>
                          <a:spcPts val="0"/>
                        </a:spcAft>
                        <a:buNone/>
                      </a:pPr>
                      <a:r>
                        <a:rPr lang="en" sz="1200">
                          <a:solidFill>
                            <a:schemeClr val="dk1"/>
                          </a:solidFill>
                          <a:latin typeface="Red Hat Text"/>
                          <a:ea typeface="Red Hat Text"/>
                          <a:cs typeface="Red Hat Text"/>
                          <a:sym typeface="Red Hat Text"/>
                        </a:rPr>
                        <a:t>Delayed</a:t>
                      </a:r>
                      <a:endParaRPr sz="1200">
                        <a:solidFill>
                          <a:schemeClr val="dk1"/>
                        </a:solidFill>
                        <a:latin typeface="Red Hat Text"/>
                        <a:ea typeface="Red Hat Text"/>
                        <a:cs typeface="Red Hat Text"/>
                        <a:sym typeface="Red Hat Tex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858" name="Google Shape;858;p45"/>
          <p:cNvGraphicFramePr/>
          <p:nvPr/>
        </p:nvGraphicFramePr>
        <p:xfrm>
          <a:off x="713200" y="1214675"/>
          <a:ext cx="7717500" cy="1142850"/>
        </p:xfrm>
        <a:graphic>
          <a:graphicData uri="http://schemas.openxmlformats.org/drawingml/2006/table">
            <a:tbl>
              <a:tblPr>
                <a:noFill/>
                <a:tableStyleId>{A5B8D5D8-976B-4891-8028-0D75E8D1882A}</a:tableStyleId>
              </a:tblPr>
              <a:tblGrid>
                <a:gridCol w="1286250">
                  <a:extLst>
                    <a:ext uri="{9D8B030D-6E8A-4147-A177-3AD203B41FA5}">
                      <a16:colId xmlns:a16="http://schemas.microsoft.com/office/drawing/2014/main" val="20000"/>
                    </a:ext>
                  </a:extLst>
                </a:gridCol>
                <a:gridCol w="1286250">
                  <a:extLst>
                    <a:ext uri="{9D8B030D-6E8A-4147-A177-3AD203B41FA5}">
                      <a16:colId xmlns:a16="http://schemas.microsoft.com/office/drawing/2014/main" val="20001"/>
                    </a:ext>
                  </a:extLst>
                </a:gridCol>
                <a:gridCol w="1286250">
                  <a:extLst>
                    <a:ext uri="{9D8B030D-6E8A-4147-A177-3AD203B41FA5}">
                      <a16:colId xmlns:a16="http://schemas.microsoft.com/office/drawing/2014/main" val="20002"/>
                    </a:ext>
                  </a:extLst>
                </a:gridCol>
                <a:gridCol w="1286250">
                  <a:extLst>
                    <a:ext uri="{9D8B030D-6E8A-4147-A177-3AD203B41FA5}">
                      <a16:colId xmlns:a16="http://schemas.microsoft.com/office/drawing/2014/main" val="20003"/>
                    </a:ext>
                  </a:extLst>
                </a:gridCol>
                <a:gridCol w="1286250">
                  <a:extLst>
                    <a:ext uri="{9D8B030D-6E8A-4147-A177-3AD203B41FA5}">
                      <a16:colId xmlns:a16="http://schemas.microsoft.com/office/drawing/2014/main" val="20004"/>
                    </a:ext>
                  </a:extLst>
                </a:gridCol>
                <a:gridCol w="1286250">
                  <a:extLst>
                    <a:ext uri="{9D8B030D-6E8A-4147-A177-3AD203B41FA5}">
                      <a16:colId xmlns:a16="http://schemas.microsoft.com/office/drawing/2014/main" val="20005"/>
                    </a:ext>
                  </a:extLst>
                </a:gridCol>
              </a:tblGrid>
              <a:tr h="1142850">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chemeClr val="dk1"/>
                      </a:solidFill>
                      <a:prstDash val="dot"/>
                      <a:round/>
                      <a:headEnd type="none" w="sm" len="sm"/>
                      <a:tailEnd type="none" w="sm" len="sm"/>
                    </a:lnL>
                    <a:lnR w="9525" cap="flat" cmpd="sng">
                      <a:solidFill>
                        <a:schemeClr val="dk1"/>
                      </a:solidFill>
                      <a:prstDash val="dot"/>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859" name="Google Shape;859;p45"/>
          <p:cNvSpPr txBox="1"/>
          <p:nvPr/>
        </p:nvSpPr>
        <p:spPr>
          <a:xfrm>
            <a:off x="713225" y="1214675"/>
            <a:ext cx="2995800" cy="1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udiowide"/>
                <a:ea typeface="Audiowide"/>
                <a:cs typeface="Audiowide"/>
                <a:sym typeface="Audiowide"/>
              </a:rPr>
              <a:t>TASK A</a:t>
            </a:r>
            <a:endParaRPr sz="1200" b="1">
              <a:solidFill>
                <a:schemeClr val="dk1"/>
              </a:solidFill>
              <a:latin typeface="Audiowide"/>
              <a:ea typeface="Audiowide"/>
              <a:cs typeface="Audiowide"/>
              <a:sym typeface="Audiowide"/>
            </a:endParaRPr>
          </a:p>
        </p:txBody>
      </p:sp>
      <p:sp>
        <p:nvSpPr>
          <p:cNvPr id="860" name="Google Shape;860;p45"/>
          <p:cNvSpPr txBox="1"/>
          <p:nvPr/>
        </p:nvSpPr>
        <p:spPr>
          <a:xfrm>
            <a:off x="713225" y="1405124"/>
            <a:ext cx="2995800" cy="190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2"/>
                </a:solidFill>
                <a:latin typeface="Red Hat Text"/>
                <a:ea typeface="Red Hat Text"/>
                <a:cs typeface="Red Hat Text"/>
                <a:sym typeface="Red Hat Text"/>
              </a:rPr>
              <a:t>Mars is a cold planet</a:t>
            </a:r>
            <a:endParaRPr sz="1200">
              <a:solidFill>
                <a:schemeClr val="accent2"/>
              </a:solidFill>
              <a:latin typeface="Red Hat Text"/>
              <a:ea typeface="Red Hat Text"/>
              <a:cs typeface="Red Hat Text"/>
              <a:sym typeface="Red Hat Text"/>
            </a:endParaRPr>
          </a:p>
        </p:txBody>
      </p:sp>
      <p:sp>
        <p:nvSpPr>
          <p:cNvPr id="861" name="Google Shape;861;p45"/>
          <p:cNvSpPr txBox="1"/>
          <p:nvPr/>
        </p:nvSpPr>
        <p:spPr>
          <a:xfrm>
            <a:off x="1999450" y="1595625"/>
            <a:ext cx="2995800" cy="1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udiowide"/>
                <a:ea typeface="Audiowide"/>
                <a:cs typeface="Audiowide"/>
                <a:sym typeface="Audiowide"/>
              </a:rPr>
              <a:t>TASK B</a:t>
            </a:r>
            <a:endParaRPr sz="1200" b="1">
              <a:solidFill>
                <a:schemeClr val="dk1"/>
              </a:solidFill>
              <a:latin typeface="Audiowide"/>
              <a:ea typeface="Audiowide"/>
              <a:cs typeface="Audiowide"/>
              <a:sym typeface="Audiowide"/>
            </a:endParaRPr>
          </a:p>
        </p:txBody>
      </p:sp>
      <p:sp>
        <p:nvSpPr>
          <p:cNvPr id="862" name="Google Shape;862;p45"/>
          <p:cNvSpPr txBox="1"/>
          <p:nvPr/>
        </p:nvSpPr>
        <p:spPr>
          <a:xfrm>
            <a:off x="1999450" y="1786074"/>
            <a:ext cx="2995800" cy="190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2"/>
                </a:solidFill>
                <a:latin typeface="Red Hat Text"/>
                <a:ea typeface="Red Hat Text"/>
                <a:cs typeface="Red Hat Text"/>
                <a:sym typeface="Red Hat Text"/>
              </a:rPr>
              <a:t>Jupiter is a gas giant</a:t>
            </a:r>
            <a:endParaRPr sz="1200">
              <a:solidFill>
                <a:schemeClr val="accent2"/>
              </a:solidFill>
              <a:latin typeface="Red Hat Text"/>
              <a:ea typeface="Red Hat Text"/>
              <a:cs typeface="Red Hat Text"/>
              <a:sym typeface="Red Hat Text"/>
            </a:endParaRPr>
          </a:p>
        </p:txBody>
      </p:sp>
      <p:sp>
        <p:nvSpPr>
          <p:cNvPr id="863" name="Google Shape;863;p45"/>
          <p:cNvSpPr txBox="1"/>
          <p:nvPr/>
        </p:nvSpPr>
        <p:spPr>
          <a:xfrm>
            <a:off x="5858250" y="1976575"/>
            <a:ext cx="2572500" cy="19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Audiowide"/>
                <a:ea typeface="Audiowide"/>
                <a:cs typeface="Audiowide"/>
                <a:sym typeface="Audiowide"/>
              </a:rPr>
              <a:t>TASK C</a:t>
            </a:r>
            <a:endParaRPr sz="1200" b="1">
              <a:solidFill>
                <a:schemeClr val="dk1"/>
              </a:solidFill>
              <a:latin typeface="Audiowide"/>
              <a:ea typeface="Audiowide"/>
              <a:cs typeface="Audiowide"/>
              <a:sym typeface="Audiowide"/>
            </a:endParaRPr>
          </a:p>
        </p:txBody>
      </p:sp>
      <p:sp>
        <p:nvSpPr>
          <p:cNvPr id="864" name="Google Shape;864;p45"/>
          <p:cNvSpPr txBox="1"/>
          <p:nvPr/>
        </p:nvSpPr>
        <p:spPr>
          <a:xfrm>
            <a:off x="5858250" y="2167025"/>
            <a:ext cx="2572500" cy="190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chemeClr val="accent2"/>
                </a:solidFill>
                <a:latin typeface="Red Hat Text"/>
                <a:ea typeface="Red Hat Text"/>
                <a:cs typeface="Red Hat Text"/>
                <a:sym typeface="Red Hat Text"/>
              </a:rPr>
              <a:t>Saturn is the ringed planet</a:t>
            </a:r>
            <a:endParaRPr sz="1200">
              <a:solidFill>
                <a:schemeClr val="accent2"/>
              </a:solidFill>
              <a:latin typeface="Red Hat Text"/>
              <a:ea typeface="Red Hat Text"/>
              <a:cs typeface="Red Hat Text"/>
              <a:sym typeface="Red Hat Tex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28"/>
        <p:cNvGrpSpPr/>
        <p:nvPr/>
      </p:nvGrpSpPr>
      <p:grpSpPr>
        <a:xfrm>
          <a:off x="0" y="0"/>
          <a:ext cx="0" cy="0"/>
          <a:chOff x="0" y="0"/>
          <a:chExt cx="0" cy="0"/>
        </a:xfrm>
      </p:grpSpPr>
      <p:sp>
        <p:nvSpPr>
          <p:cNvPr id="929" name="Google Shape;929;p4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a:t>
            </a:r>
            <a:endParaRPr dirty="0"/>
          </a:p>
        </p:txBody>
      </p:sp>
      <p:grpSp>
        <p:nvGrpSpPr>
          <p:cNvPr id="930" name="Google Shape;930;p48"/>
          <p:cNvGrpSpPr/>
          <p:nvPr/>
        </p:nvGrpSpPr>
        <p:grpSpPr>
          <a:xfrm>
            <a:off x="4981903" y="1395684"/>
            <a:ext cx="3448881" cy="1837602"/>
            <a:chOff x="233350" y="949250"/>
            <a:chExt cx="7137300" cy="3802300"/>
          </a:xfrm>
        </p:grpSpPr>
        <p:sp>
          <p:nvSpPr>
            <p:cNvPr id="931" name="Google Shape;931;p4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dk2"/>
              </a:solidFill>
              <a:prstDash val="solid"/>
              <a:round/>
              <a:headEnd type="none" w="sm" len="sm"/>
              <a:tailEnd type="none" w="sm" len="sm"/>
            </a:ln>
            <a:effectLst>
              <a:outerShdw blurRad="57150" dist="19050" dir="5400000"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48"/>
          <p:cNvSpPr/>
          <p:nvPr/>
        </p:nvSpPr>
        <p:spPr>
          <a:xfrm>
            <a:off x="713228" y="1834950"/>
            <a:ext cx="857700" cy="8577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rgbClr val="FADD5C">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8"/>
          <p:cNvSpPr txBox="1"/>
          <p:nvPr/>
        </p:nvSpPr>
        <p:spPr>
          <a:xfrm>
            <a:off x="713271" y="2981800"/>
            <a:ext cx="3086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VENUS</a:t>
            </a:r>
            <a:endParaRPr sz="2200" b="1">
              <a:solidFill>
                <a:schemeClr val="dk1"/>
              </a:solidFill>
              <a:latin typeface="Audiowide"/>
              <a:ea typeface="Audiowide"/>
              <a:cs typeface="Audiowide"/>
              <a:sym typeface="Audiowide"/>
            </a:endParaRPr>
          </a:p>
        </p:txBody>
      </p:sp>
      <p:sp>
        <p:nvSpPr>
          <p:cNvPr id="984" name="Google Shape;984;p48"/>
          <p:cNvSpPr txBox="1"/>
          <p:nvPr/>
        </p:nvSpPr>
        <p:spPr>
          <a:xfrm>
            <a:off x="713250" y="3310900"/>
            <a:ext cx="3086700" cy="796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Venus has a beautiful name and is the second planet from the Sun. It’s hot and has a poisonous atmosphere</a:t>
            </a:r>
            <a:endParaRPr>
              <a:solidFill>
                <a:schemeClr val="dk1"/>
              </a:solidFill>
              <a:latin typeface="Red Hat Text"/>
              <a:ea typeface="Red Hat Text"/>
              <a:cs typeface="Red Hat Text"/>
              <a:sym typeface="Red Hat Text"/>
            </a:endParaRPr>
          </a:p>
        </p:txBody>
      </p:sp>
      <p:grpSp>
        <p:nvGrpSpPr>
          <p:cNvPr id="985" name="Google Shape;985;p48"/>
          <p:cNvGrpSpPr/>
          <p:nvPr/>
        </p:nvGrpSpPr>
        <p:grpSpPr>
          <a:xfrm>
            <a:off x="956613" y="2078525"/>
            <a:ext cx="370930" cy="370549"/>
            <a:chOff x="2497275" y="2744159"/>
            <a:chExt cx="370930" cy="370549"/>
          </a:xfrm>
        </p:grpSpPr>
        <p:sp>
          <p:nvSpPr>
            <p:cNvPr id="986" name="Google Shape;986;p48"/>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8"/>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8"/>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8"/>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8"/>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 name="Google Shape;992;p48"/>
          <p:cNvSpPr/>
          <p:nvPr/>
        </p:nvSpPr>
        <p:spPr>
          <a:xfrm>
            <a:off x="5908593" y="1748204"/>
            <a:ext cx="109792" cy="109792"/>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8"/>
          <p:cNvSpPr/>
          <p:nvPr/>
        </p:nvSpPr>
        <p:spPr>
          <a:xfrm>
            <a:off x="5817714" y="2950153"/>
            <a:ext cx="109792" cy="109792"/>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8"/>
          <p:cNvSpPr/>
          <p:nvPr/>
        </p:nvSpPr>
        <p:spPr>
          <a:xfrm>
            <a:off x="7299677" y="2104956"/>
            <a:ext cx="109792" cy="109792"/>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8"/>
          <p:cNvSpPr/>
          <p:nvPr/>
        </p:nvSpPr>
        <p:spPr>
          <a:xfrm>
            <a:off x="5188141" y="1518612"/>
            <a:ext cx="109792" cy="109792"/>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8"/>
          <p:cNvSpPr/>
          <p:nvPr/>
        </p:nvSpPr>
        <p:spPr>
          <a:xfrm>
            <a:off x="7870463" y="2669156"/>
            <a:ext cx="109792" cy="109792"/>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97" name="Google Shape;997;p48"/>
          <p:cNvCxnSpPr/>
          <p:nvPr/>
        </p:nvCxnSpPr>
        <p:spPr>
          <a:xfrm rot="-5400000" flipH="1">
            <a:off x="7786038" y="4084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p4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METHODOLOGY</a:t>
            </a:r>
            <a:endParaRPr/>
          </a:p>
        </p:txBody>
      </p:sp>
      <p:sp>
        <p:nvSpPr>
          <p:cNvPr id="870" name="Google Shape;870;p46"/>
          <p:cNvSpPr txBox="1"/>
          <p:nvPr/>
        </p:nvSpPr>
        <p:spPr>
          <a:xfrm>
            <a:off x="713223" y="2715025"/>
            <a:ext cx="18642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MERCURY</a:t>
            </a:r>
            <a:endParaRPr sz="2200" b="1">
              <a:solidFill>
                <a:schemeClr val="dk1"/>
              </a:solidFill>
              <a:latin typeface="Audiowide"/>
              <a:ea typeface="Audiowide"/>
              <a:cs typeface="Audiowide"/>
              <a:sym typeface="Audiowide"/>
            </a:endParaRPr>
          </a:p>
        </p:txBody>
      </p:sp>
      <p:sp>
        <p:nvSpPr>
          <p:cNvPr id="871" name="Google Shape;871;p46"/>
          <p:cNvSpPr/>
          <p:nvPr/>
        </p:nvSpPr>
        <p:spPr>
          <a:xfrm>
            <a:off x="2946470" y="1273413"/>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6"/>
          <p:cNvSpPr/>
          <p:nvPr/>
        </p:nvSpPr>
        <p:spPr>
          <a:xfrm>
            <a:off x="3149763" y="1506059"/>
            <a:ext cx="325413" cy="266707"/>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6"/>
          <p:cNvSpPr txBox="1"/>
          <p:nvPr/>
        </p:nvSpPr>
        <p:spPr>
          <a:xfrm>
            <a:off x="3845125" y="1474875"/>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TYPE OF DATA</a:t>
            </a:r>
            <a:endParaRPr sz="1600" b="1">
              <a:solidFill>
                <a:schemeClr val="dk1"/>
              </a:solidFill>
              <a:latin typeface="Audiowide"/>
              <a:ea typeface="Audiowide"/>
              <a:cs typeface="Audiowide"/>
              <a:sym typeface="Audiowide"/>
            </a:endParaRPr>
          </a:p>
        </p:txBody>
      </p:sp>
      <p:sp>
        <p:nvSpPr>
          <p:cNvPr id="874" name="Google Shape;874;p46"/>
          <p:cNvSpPr txBox="1"/>
          <p:nvPr/>
        </p:nvSpPr>
        <p:spPr>
          <a:xfrm>
            <a:off x="6566575" y="1340613"/>
            <a:ext cx="1864200" cy="59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Venus is the second planet from the Sun</a:t>
            </a:r>
            <a:endParaRPr>
              <a:solidFill>
                <a:schemeClr val="dk1"/>
              </a:solidFill>
              <a:latin typeface="Red Hat Text"/>
              <a:ea typeface="Red Hat Text"/>
              <a:cs typeface="Red Hat Text"/>
              <a:sym typeface="Red Hat Text"/>
            </a:endParaRPr>
          </a:p>
        </p:txBody>
      </p:sp>
      <p:sp>
        <p:nvSpPr>
          <p:cNvPr id="875" name="Google Shape;875;p46"/>
          <p:cNvSpPr/>
          <p:nvPr/>
        </p:nvSpPr>
        <p:spPr>
          <a:xfrm>
            <a:off x="2946470" y="2100188"/>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6"/>
          <p:cNvSpPr txBox="1"/>
          <p:nvPr/>
        </p:nvSpPr>
        <p:spPr>
          <a:xfrm>
            <a:off x="3845125" y="2301650"/>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MOTIVES</a:t>
            </a:r>
            <a:endParaRPr sz="1600" b="1">
              <a:solidFill>
                <a:schemeClr val="dk1"/>
              </a:solidFill>
              <a:latin typeface="Audiowide"/>
              <a:ea typeface="Audiowide"/>
              <a:cs typeface="Audiowide"/>
              <a:sym typeface="Audiowide"/>
            </a:endParaRPr>
          </a:p>
        </p:txBody>
      </p:sp>
      <p:sp>
        <p:nvSpPr>
          <p:cNvPr id="877" name="Google Shape;877;p46"/>
          <p:cNvSpPr txBox="1"/>
          <p:nvPr/>
        </p:nvSpPr>
        <p:spPr>
          <a:xfrm>
            <a:off x="6566575" y="2167388"/>
            <a:ext cx="1864200" cy="59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Jupiter is the biggest planet of them all</a:t>
            </a:r>
            <a:endParaRPr>
              <a:solidFill>
                <a:schemeClr val="dk1"/>
              </a:solidFill>
              <a:latin typeface="Red Hat Text"/>
              <a:ea typeface="Red Hat Text"/>
              <a:cs typeface="Red Hat Text"/>
              <a:sym typeface="Red Hat Text"/>
            </a:endParaRPr>
          </a:p>
        </p:txBody>
      </p:sp>
      <p:sp>
        <p:nvSpPr>
          <p:cNvPr id="878" name="Google Shape;878;p46"/>
          <p:cNvSpPr/>
          <p:nvPr/>
        </p:nvSpPr>
        <p:spPr>
          <a:xfrm>
            <a:off x="2946470" y="2926963"/>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6"/>
          <p:cNvSpPr txBox="1"/>
          <p:nvPr/>
        </p:nvSpPr>
        <p:spPr>
          <a:xfrm>
            <a:off x="3845125" y="3128425"/>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DATA COLLECTION</a:t>
            </a:r>
            <a:endParaRPr sz="1600" b="1">
              <a:solidFill>
                <a:schemeClr val="dk1"/>
              </a:solidFill>
              <a:latin typeface="Audiowide"/>
              <a:ea typeface="Audiowide"/>
              <a:cs typeface="Audiowide"/>
              <a:sym typeface="Audiowide"/>
            </a:endParaRPr>
          </a:p>
        </p:txBody>
      </p:sp>
      <p:sp>
        <p:nvSpPr>
          <p:cNvPr id="880" name="Google Shape;880;p46"/>
          <p:cNvSpPr txBox="1"/>
          <p:nvPr/>
        </p:nvSpPr>
        <p:spPr>
          <a:xfrm>
            <a:off x="6566575" y="2994163"/>
            <a:ext cx="1864200" cy="59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Despite being red, Mars is a cold place</a:t>
            </a:r>
            <a:endParaRPr>
              <a:solidFill>
                <a:schemeClr val="dk1"/>
              </a:solidFill>
              <a:latin typeface="Red Hat Text"/>
              <a:ea typeface="Red Hat Text"/>
              <a:cs typeface="Red Hat Text"/>
              <a:sym typeface="Red Hat Text"/>
            </a:endParaRPr>
          </a:p>
        </p:txBody>
      </p:sp>
      <p:sp>
        <p:nvSpPr>
          <p:cNvPr id="881" name="Google Shape;881;p46"/>
          <p:cNvSpPr/>
          <p:nvPr/>
        </p:nvSpPr>
        <p:spPr>
          <a:xfrm>
            <a:off x="2946470" y="3753738"/>
            <a:ext cx="732000" cy="732000"/>
          </a:xfrm>
          <a:prstGeom prst="ellipse">
            <a:avLst/>
          </a:prstGeom>
          <a:noFill/>
          <a:ln w="19050" cap="flat" cmpd="sng">
            <a:solidFill>
              <a:schemeClr val="lt1"/>
            </a:solidFill>
            <a:prstDash val="solid"/>
            <a:round/>
            <a:headEnd type="none" w="sm" len="sm"/>
            <a:tailEnd type="none" w="sm" len="sm"/>
          </a:ln>
          <a:effectLst>
            <a:outerShdw blurRad="57150" dist="19050" dir="5400000"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6"/>
          <p:cNvSpPr txBox="1"/>
          <p:nvPr/>
        </p:nvSpPr>
        <p:spPr>
          <a:xfrm>
            <a:off x="3845125" y="3955200"/>
            <a:ext cx="25548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b="1">
                <a:solidFill>
                  <a:schemeClr val="dk1"/>
                </a:solidFill>
                <a:latin typeface="Audiowide"/>
                <a:ea typeface="Audiowide"/>
                <a:cs typeface="Audiowide"/>
                <a:sym typeface="Audiowide"/>
              </a:rPr>
              <a:t>SPECIFIC SAMPLING</a:t>
            </a:r>
            <a:endParaRPr sz="1600" b="1">
              <a:solidFill>
                <a:schemeClr val="dk1"/>
              </a:solidFill>
              <a:latin typeface="Audiowide"/>
              <a:ea typeface="Audiowide"/>
              <a:cs typeface="Audiowide"/>
              <a:sym typeface="Audiowide"/>
            </a:endParaRPr>
          </a:p>
        </p:txBody>
      </p:sp>
      <p:sp>
        <p:nvSpPr>
          <p:cNvPr id="883" name="Google Shape;883;p46"/>
          <p:cNvSpPr txBox="1"/>
          <p:nvPr/>
        </p:nvSpPr>
        <p:spPr>
          <a:xfrm>
            <a:off x="6566575" y="3820938"/>
            <a:ext cx="1864200" cy="59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Saturn is a gas giant and has several rings</a:t>
            </a:r>
            <a:endParaRPr>
              <a:solidFill>
                <a:schemeClr val="dk1"/>
              </a:solidFill>
              <a:latin typeface="Red Hat Text"/>
              <a:ea typeface="Red Hat Text"/>
              <a:cs typeface="Red Hat Text"/>
              <a:sym typeface="Red Hat Text"/>
            </a:endParaRPr>
          </a:p>
        </p:txBody>
      </p:sp>
      <p:cxnSp>
        <p:nvCxnSpPr>
          <p:cNvPr id="884" name="Google Shape;884;p46"/>
          <p:cNvCxnSpPr>
            <a:stCxn id="870" idx="3"/>
            <a:endCxn id="871" idx="2"/>
          </p:cNvCxnSpPr>
          <p:nvPr/>
        </p:nvCxnSpPr>
        <p:spPr>
          <a:xfrm rot="10800000" flipH="1">
            <a:off x="2577423" y="1639375"/>
            <a:ext cx="369000" cy="1240200"/>
          </a:xfrm>
          <a:prstGeom prst="bentConnector3">
            <a:avLst>
              <a:gd name="adj1" fmla="val 50006"/>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85" name="Google Shape;885;p46"/>
          <p:cNvCxnSpPr>
            <a:stCxn id="870" idx="3"/>
            <a:endCxn id="875" idx="2"/>
          </p:cNvCxnSpPr>
          <p:nvPr/>
        </p:nvCxnSpPr>
        <p:spPr>
          <a:xfrm rot="10800000" flipH="1">
            <a:off x="2577423" y="2466175"/>
            <a:ext cx="369000" cy="413400"/>
          </a:xfrm>
          <a:prstGeom prst="bentConnector3">
            <a:avLst>
              <a:gd name="adj1" fmla="val 50006"/>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86" name="Google Shape;886;p46"/>
          <p:cNvCxnSpPr>
            <a:stCxn id="870" idx="3"/>
            <a:endCxn id="878" idx="2"/>
          </p:cNvCxnSpPr>
          <p:nvPr/>
        </p:nvCxnSpPr>
        <p:spPr>
          <a:xfrm>
            <a:off x="2577423" y="2879575"/>
            <a:ext cx="369000" cy="413400"/>
          </a:xfrm>
          <a:prstGeom prst="bentConnector3">
            <a:avLst>
              <a:gd name="adj1" fmla="val 50006"/>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cxnSp>
        <p:nvCxnSpPr>
          <p:cNvPr id="887" name="Google Shape;887;p46"/>
          <p:cNvCxnSpPr>
            <a:stCxn id="870" idx="3"/>
            <a:endCxn id="881" idx="2"/>
          </p:cNvCxnSpPr>
          <p:nvPr/>
        </p:nvCxnSpPr>
        <p:spPr>
          <a:xfrm>
            <a:off x="2577423" y="2879575"/>
            <a:ext cx="369000" cy="1240200"/>
          </a:xfrm>
          <a:prstGeom prst="bentConnector3">
            <a:avLst>
              <a:gd name="adj1" fmla="val 50006"/>
            </a:avLst>
          </a:prstGeom>
          <a:noFill/>
          <a:ln w="19050" cap="flat" cmpd="sng">
            <a:solidFill>
              <a:schemeClr val="lt1"/>
            </a:solidFill>
            <a:prstDash val="solid"/>
            <a:round/>
            <a:headEnd type="none" w="med" len="med"/>
            <a:tailEnd type="oval" w="med" len="med"/>
          </a:ln>
          <a:effectLst>
            <a:outerShdw blurRad="85725" algn="bl" rotWithShape="0">
              <a:schemeClr val="lt1">
                <a:alpha val="50000"/>
              </a:schemeClr>
            </a:outerShdw>
          </a:effectLst>
        </p:spPr>
      </p:cxnSp>
      <p:sp>
        <p:nvSpPr>
          <p:cNvPr id="888" name="Google Shape;888;p46"/>
          <p:cNvSpPr/>
          <p:nvPr/>
        </p:nvSpPr>
        <p:spPr>
          <a:xfrm>
            <a:off x="3178077" y="2332556"/>
            <a:ext cx="268786" cy="267264"/>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 name="Google Shape;889;p46"/>
          <p:cNvGrpSpPr/>
          <p:nvPr/>
        </p:nvGrpSpPr>
        <p:grpSpPr>
          <a:xfrm>
            <a:off x="3178077" y="3957935"/>
            <a:ext cx="268785" cy="323605"/>
            <a:chOff x="7576605" y="1983877"/>
            <a:chExt cx="276698" cy="333133"/>
          </a:xfrm>
        </p:grpSpPr>
        <p:sp>
          <p:nvSpPr>
            <p:cNvPr id="890" name="Google Shape;890;p46"/>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 name="Google Shape;892;p46"/>
          <p:cNvGrpSpPr/>
          <p:nvPr/>
        </p:nvGrpSpPr>
        <p:grpSpPr>
          <a:xfrm>
            <a:off x="3149766" y="3168242"/>
            <a:ext cx="325407" cy="249442"/>
            <a:chOff x="2567841" y="1994124"/>
            <a:chExt cx="399812" cy="306477"/>
          </a:xfrm>
        </p:grpSpPr>
        <p:sp>
          <p:nvSpPr>
            <p:cNvPr id="893" name="Google Shape;893;p46"/>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6"/>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6"/>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6"/>
          <p:cNvGrpSpPr/>
          <p:nvPr/>
        </p:nvGrpSpPr>
        <p:grpSpPr>
          <a:xfrm>
            <a:off x="7242807" y="-580125"/>
            <a:ext cx="1537099" cy="1691580"/>
            <a:chOff x="1430525" y="238150"/>
            <a:chExt cx="4755875" cy="5233850"/>
          </a:xfrm>
        </p:grpSpPr>
        <p:sp>
          <p:nvSpPr>
            <p:cNvPr id="897" name="Google Shape;897;p46"/>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6"/>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99" name="Google Shape;899;p46"/>
          <p:cNvCxnSpPr/>
          <p:nvPr/>
        </p:nvCxnSpPr>
        <p:spPr>
          <a:xfrm>
            <a:off x="6095175" y="567425"/>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4"/>
          <p:cNvSpPr txBox="1">
            <a:spLocks noGrp="1"/>
          </p:cNvSpPr>
          <p:nvPr>
            <p:ph type="body" idx="1"/>
          </p:nvPr>
        </p:nvSpPr>
        <p:spPr>
          <a:xfrm>
            <a:off x="713225" y="2427890"/>
            <a:ext cx="4160700" cy="103264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Web3 is a decentralized internet paradigm built on blockchain technology, emphasizing user control, security, and trustlessness.</a:t>
            </a:r>
            <a:endParaRPr dirty="0">
              <a:latin typeface="Red Hat Text" panose="02010303040201060303" pitchFamily="2" charset="0"/>
              <a:ea typeface="Red Hat Text" panose="02010303040201060303" pitchFamily="2" charset="0"/>
              <a:cs typeface="Red Hat Text" panose="02010303040201060303" pitchFamily="2" charset="0"/>
            </a:endParaRPr>
          </a:p>
        </p:txBody>
      </p:sp>
      <p:sp>
        <p:nvSpPr>
          <p:cNvPr id="415" name="Google Shape;415;p34"/>
          <p:cNvSpPr txBox="1">
            <a:spLocks noGrp="1"/>
          </p:cNvSpPr>
          <p:nvPr>
            <p:ph type="title"/>
          </p:nvPr>
        </p:nvSpPr>
        <p:spPr>
          <a:xfrm>
            <a:off x="713225" y="768225"/>
            <a:ext cx="6610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Welcome To The World Of</a:t>
            </a:r>
            <a:endParaRPr dirty="0"/>
          </a:p>
        </p:txBody>
      </p:sp>
      <p:sp>
        <p:nvSpPr>
          <p:cNvPr id="416" name="Google Shape;416;p34"/>
          <p:cNvSpPr/>
          <p:nvPr/>
        </p:nvSpPr>
        <p:spPr>
          <a:xfrm>
            <a:off x="804975" y="1365675"/>
            <a:ext cx="3369960" cy="436000"/>
          </a:xfrm>
          <a:prstGeom prst="rect">
            <a:avLst/>
          </a:prstGeom>
        </p:spPr>
        <p:txBody>
          <a:bodyPr>
            <a:prstTxWarp prst="textPlain">
              <a:avLst/>
            </a:prstTxWarp>
          </a:bodyPr>
          <a:lstStyle/>
          <a:p>
            <a:pPr lvl="0" algn="ctr"/>
            <a:r>
              <a:rPr b="1" i="0" dirty="0">
                <a:ln w="19050" cap="flat" cmpd="sng">
                  <a:solidFill>
                    <a:schemeClr val="lt1"/>
                  </a:solidFill>
                  <a:prstDash val="solid"/>
                  <a:round/>
                  <a:headEnd type="none" w="sm" len="sm"/>
                  <a:tailEnd type="none" w="sm" len="sm"/>
                </a:ln>
                <a:noFill/>
                <a:latin typeface="Audiowide"/>
              </a:rPr>
              <a:t>W</a:t>
            </a:r>
            <a:r>
              <a:rPr lang="en-US" b="1" i="0" dirty="0">
                <a:ln w="19050" cap="flat" cmpd="sng">
                  <a:solidFill>
                    <a:schemeClr val="lt1"/>
                  </a:solidFill>
                  <a:prstDash val="solid"/>
                  <a:round/>
                  <a:headEnd type="none" w="sm" len="sm"/>
                  <a:tailEnd type="none" w="sm" len="sm"/>
                </a:ln>
                <a:noFill/>
                <a:latin typeface="Audiowide"/>
              </a:rPr>
              <a:t>eb 3.0</a:t>
            </a:r>
            <a:endParaRPr b="1" i="0" dirty="0">
              <a:ln w="19050" cap="flat" cmpd="sng">
                <a:solidFill>
                  <a:schemeClr val="lt1"/>
                </a:solidFill>
                <a:prstDash val="solid"/>
                <a:round/>
                <a:headEnd type="none" w="sm" len="sm"/>
                <a:tailEnd type="none" w="sm" len="sm"/>
              </a:ln>
              <a:noFill/>
              <a:latin typeface="Audiowide"/>
            </a:endParaRPr>
          </a:p>
        </p:txBody>
      </p:sp>
      <p:cxnSp>
        <p:nvCxnSpPr>
          <p:cNvPr id="417" name="Google Shape;417;p34"/>
          <p:cNvCxnSpPr/>
          <p:nvPr/>
        </p:nvCxnSpPr>
        <p:spPr>
          <a:xfrm>
            <a:off x="713225" y="219780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418" name="Google Shape;418;p34"/>
          <p:cNvCxnSpPr/>
          <p:nvPr/>
        </p:nvCxnSpPr>
        <p:spPr>
          <a:xfrm rot="-5400000" flipH="1">
            <a:off x="5868988" y="3915475"/>
            <a:ext cx="820200" cy="820200"/>
          </a:xfrm>
          <a:prstGeom prst="bentConnector3">
            <a:avLst>
              <a:gd name="adj1" fmla="val 50000"/>
            </a:avLst>
          </a:prstGeom>
          <a:noFill/>
          <a:ln w="19050" cap="flat" cmpd="sng">
            <a:solidFill>
              <a:schemeClr val="accent1"/>
            </a:solidFill>
            <a:prstDash val="solid"/>
            <a:round/>
            <a:headEnd type="oval" w="med" len="med"/>
            <a:tailEnd type="oval" w="med" len="med"/>
          </a:ln>
          <a:effectLst>
            <a:outerShdw blurRad="85725" algn="bl" rotWithShape="0">
              <a:schemeClr val="accent1">
                <a:alpha val="50000"/>
              </a:schemeClr>
            </a:outerShdw>
          </a:effectLst>
        </p:spPr>
      </p:cxnSp>
      <p:grpSp>
        <p:nvGrpSpPr>
          <p:cNvPr id="419" name="Google Shape;419;p34"/>
          <p:cNvGrpSpPr/>
          <p:nvPr/>
        </p:nvGrpSpPr>
        <p:grpSpPr>
          <a:xfrm>
            <a:off x="6535957" y="2096225"/>
            <a:ext cx="1537099" cy="1691580"/>
            <a:chOff x="1430525" y="238150"/>
            <a:chExt cx="4755875" cy="5233850"/>
          </a:xfrm>
        </p:grpSpPr>
        <p:sp>
          <p:nvSpPr>
            <p:cNvPr id="420" name="Google Shape;420;p34"/>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3"/>
        <p:cNvGrpSpPr/>
        <p:nvPr/>
      </p:nvGrpSpPr>
      <p:grpSpPr>
        <a:xfrm>
          <a:off x="0" y="0"/>
          <a:ext cx="0" cy="0"/>
          <a:chOff x="0" y="0"/>
          <a:chExt cx="0" cy="0"/>
        </a:xfrm>
      </p:grpSpPr>
      <p:sp>
        <p:nvSpPr>
          <p:cNvPr id="904" name="Google Shape;904;p47"/>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TIMELINE</a:t>
            </a:r>
            <a:endParaRPr/>
          </a:p>
        </p:txBody>
      </p:sp>
      <p:sp>
        <p:nvSpPr>
          <p:cNvPr id="905" name="Google Shape;905;p47"/>
          <p:cNvSpPr/>
          <p:nvPr/>
        </p:nvSpPr>
        <p:spPr>
          <a:xfrm>
            <a:off x="820847" y="1711075"/>
            <a:ext cx="468976" cy="294925"/>
          </a:xfrm>
          <a:prstGeom prst="rect">
            <a:avLst/>
          </a:prstGeom>
        </p:spPr>
        <p:txBody>
          <a:bodyPr>
            <a:prstTxWarp prst="textPlain">
              <a:avLst/>
            </a:prstTxWarp>
          </a:bodyPr>
          <a:lstStyle/>
          <a:p>
            <a:pPr lvl="0" algn="ctr"/>
            <a:r>
              <a:rPr b="1" i="0" dirty="0">
                <a:ln w="19050" cap="flat" cmpd="sng">
                  <a:solidFill>
                    <a:schemeClr val="lt1"/>
                  </a:solidFill>
                  <a:prstDash val="solid"/>
                  <a:round/>
                  <a:headEnd type="none" w="sm" len="sm"/>
                  <a:tailEnd type="none" w="sm" len="sm"/>
                </a:ln>
                <a:noFill/>
                <a:latin typeface="Audiowide"/>
              </a:rPr>
              <a:t>01</a:t>
            </a:r>
          </a:p>
        </p:txBody>
      </p:sp>
      <p:sp>
        <p:nvSpPr>
          <p:cNvPr id="906" name="Google Shape;906;p47"/>
          <p:cNvSpPr txBox="1"/>
          <p:nvPr/>
        </p:nvSpPr>
        <p:spPr>
          <a:xfrm>
            <a:off x="713225"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VENUS</a:t>
            </a:r>
            <a:endParaRPr sz="2200" b="1">
              <a:solidFill>
                <a:schemeClr val="dk1"/>
              </a:solidFill>
              <a:latin typeface="Audiowide"/>
              <a:ea typeface="Audiowide"/>
              <a:cs typeface="Audiowide"/>
              <a:sym typeface="Audiowide"/>
            </a:endParaRPr>
          </a:p>
        </p:txBody>
      </p:sp>
      <p:sp>
        <p:nvSpPr>
          <p:cNvPr id="907" name="Google Shape;907;p47"/>
          <p:cNvSpPr txBox="1"/>
          <p:nvPr/>
        </p:nvSpPr>
        <p:spPr>
          <a:xfrm>
            <a:off x="713225"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Venus is the second planet from the Sun</a:t>
            </a:r>
            <a:endParaRPr>
              <a:solidFill>
                <a:schemeClr val="dk1"/>
              </a:solidFill>
              <a:latin typeface="Red Hat Text"/>
              <a:ea typeface="Red Hat Text"/>
              <a:cs typeface="Red Hat Text"/>
              <a:sym typeface="Red Hat Text"/>
            </a:endParaRPr>
          </a:p>
        </p:txBody>
      </p:sp>
      <p:cxnSp>
        <p:nvCxnSpPr>
          <p:cNvPr id="908" name="Google Shape;908;p47"/>
          <p:cNvCxnSpPr>
            <a:stCxn id="909" idx="6"/>
            <a:endCxn id="910" idx="2"/>
          </p:cNvCxnSpPr>
          <p:nvPr/>
        </p:nvCxnSpPr>
        <p:spPr>
          <a:xfrm>
            <a:off x="982850"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algn="bl" rotWithShape="0">
              <a:schemeClr val="dk2">
                <a:alpha val="50000"/>
              </a:schemeClr>
            </a:outerShdw>
          </a:effectLst>
        </p:spPr>
      </p:cxnSp>
      <p:sp>
        <p:nvSpPr>
          <p:cNvPr id="911" name="Google Shape;911;p47"/>
          <p:cNvSpPr txBox="1"/>
          <p:nvPr/>
        </p:nvSpPr>
        <p:spPr>
          <a:xfrm>
            <a:off x="26425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JUPITER</a:t>
            </a:r>
            <a:endParaRPr sz="2200" b="1">
              <a:solidFill>
                <a:schemeClr val="dk1"/>
              </a:solidFill>
              <a:latin typeface="Audiowide"/>
              <a:ea typeface="Audiowide"/>
              <a:cs typeface="Audiowide"/>
              <a:sym typeface="Audiowide"/>
            </a:endParaRPr>
          </a:p>
        </p:txBody>
      </p:sp>
      <p:sp>
        <p:nvSpPr>
          <p:cNvPr id="912" name="Google Shape;912;p47"/>
          <p:cNvSpPr txBox="1"/>
          <p:nvPr/>
        </p:nvSpPr>
        <p:spPr>
          <a:xfrm>
            <a:off x="2642516"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It’s the biggest planet in the Solar System</a:t>
            </a:r>
            <a:endParaRPr>
              <a:solidFill>
                <a:schemeClr val="dk1"/>
              </a:solidFill>
              <a:latin typeface="Red Hat Text"/>
              <a:ea typeface="Red Hat Text"/>
              <a:cs typeface="Red Hat Text"/>
              <a:sym typeface="Red Hat Text"/>
            </a:endParaRPr>
          </a:p>
        </p:txBody>
      </p:sp>
      <p:sp>
        <p:nvSpPr>
          <p:cNvPr id="913" name="Google Shape;913;p47"/>
          <p:cNvSpPr/>
          <p:nvPr/>
        </p:nvSpPr>
        <p:spPr>
          <a:xfrm>
            <a:off x="2748097" y="1711075"/>
            <a:ext cx="638285"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914" name="Google Shape;914;p47"/>
          <p:cNvSpPr txBox="1"/>
          <p:nvPr/>
        </p:nvSpPr>
        <p:spPr>
          <a:xfrm>
            <a:off x="45718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MARS</a:t>
            </a:r>
            <a:endParaRPr sz="2200" b="1">
              <a:solidFill>
                <a:schemeClr val="dk1"/>
              </a:solidFill>
              <a:latin typeface="Audiowide"/>
              <a:ea typeface="Audiowide"/>
              <a:cs typeface="Audiowide"/>
              <a:sym typeface="Audiowide"/>
            </a:endParaRPr>
          </a:p>
        </p:txBody>
      </p:sp>
      <p:sp>
        <p:nvSpPr>
          <p:cNvPr id="915" name="Google Shape;915;p47"/>
          <p:cNvSpPr txBox="1"/>
          <p:nvPr/>
        </p:nvSpPr>
        <p:spPr>
          <a:xfrm>
            <a:off x="4571819"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Despite being red, Mars is a cold place</a:t>
            </a:r>
            <a:endParaRPr>
              <a:solidFill>
                <a:schemeClr val="dk1"/>
              </a:solidFill>
              <a:latin typeface="Red Hat Text"/>
              <a:ea typeface="Red Hat Text"/>
              <a:cs typeface="Red Hat Text"/>
              <a:sym typeface="Red Hat Text"/>
            </a:endParaRPr>
          </a:p>
        </p:txBody>
      </p:sp>
      <p:sp>
        <p:nvSpPr>
          <p:cNvPr id="916" name="Google Shape;916;p47"/>
          <p:cNvSpPr/>
          <p:nvPr/>
        </p:nvSpPr>
        <p:spPr>
          <a:xfrm>
            <a:off x="4677397" y="1711075"/>
            <a:ext cx="620797"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03</a:t>
            </a:r>
          </a:p>
        </p:txBody>
      </p:sp>
      <p:sp>
        <p:nvSpPr>
          <p:cNvPr id="917" name="Google Shape;917;p47"/>
          <p:cNvSpPr txBox="1"/>
          <p:nvPr/>
        </p:nvSpPr>
        <p:spPr>
          <a:xfrm>
            <a:off x="6501113" y="3060700"/>
            <a:ext cx="19293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dk1"/>
                </a:solidFill>
                <a:latin typeface="Audiowide"/>
                <a:ea typeface="Audiowide"/>
                <a:cs typeface="Audiowide"/>
                <a:sym typeface="Audiowide"/>
              </a:rPr>
              <a:t>SATURN</a:t>
            </a:r>
            <a:endParaRPr sz="2200" b="1">
              <a:solidFill>
                <a:schemeClr val="dk1"/>
              </a:solidFill>
              <a:latin typeface="Audiowide"/>
              <a:ea typeface="Audiowide"/>
              <a:cs typeface="Audiowide"/>
              <a:sym typeface="Audiowide"/>
            </a:endParaRPr>
          </a:p>
        </p:txBody>
      </p:sp>
      <p:sp>
        <p:nvSpPr>
          <p:cNvPr id="918" name="Google Shape;918;p47"/>
          <p:cNvSpPr txBox="1"/>
          <p:nvPr/>
        </p:nvSpPr>
        <p:spPr>
          <a:xfrm>
            <a:off x="6501122" y="3389800"/>
            <a:ext cx="1929300" cy="63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Saturn is a gas giant and has several rings</a:t>
            </a:r>
            <a:endParaRPr>
              <a:solidFill>
                <a:schemeClr val="dk1"/>
              </a:solidFill>
              <a:latin typeface="Red Hat Text"/>
              <a:ea typeface="Red Hat Text"/>
              <a:cs typeface="Red Hat Text"/>
              <a:sym typeface="Red Hat Text"/>
            </a:endParaRPr>
          </a:p>
        </p:txBody>
      </p:sp>
      <p:sp>
        <p:nvSpPr>
          <p:cNvPr id="919" name="Google Shape;919;p47"/>
          <p:cNvSpPr/>
          <p:nvPr/>
        </p:nvSpPr>
        <p:spPr>
          <a:xfrm>
            <a:off x="6606697" y="1711075"/>
            <a:ext cx="638682" cy="294925"/>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04</a:t>
            </a:r>
          </a:p>
        </p:txBody>
      </p:sp>
      <p:sp>
        <p:nvSpPr>
          <p:cNvPr id="909" name="Google Shape;909;p47"/>
          <p:cNvSpPr/>
          <p:nvPr/>
        </p:nvSpPr>
        <p:spPr>
          <a:xfrm>
            <a:off x="82085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7"/>
          <p:cNvSpPr/>
          <p:nvPr/>
        </p:nvSpPr>
        <p:spPr>
          <a:xfrm>
            <a:off x="274810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467535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6602600" y="2490750"/>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 name="Google Shape;922;p47"/>
          <p:cNvCxnSpPr>
            <a:stCxn id="910" idx="6"/>
            <a:endCxn id="920" idx="2"/>
          </p:cNvCxnSpPr>
          <p:nvPr/>
        </p:nvCxnSpPr>
        <p:spPr>
          <a:xfrm>
            <a:off x="2910100"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923" name="Google Shape;923;p47"/>
          <p:cNvCxnSpPr>
            <a:stCxn id="920" idx="6"/>
            <a:endCxn id="921" idx="2"/>
          </p:cNvCxnSpPr>
          <p:nvPr/>
        </p:nvCxnSpPr>
        <p:spPr>
          <a:xfrm>
            <a:off x="4837350" y="2571750"/>
            <a:ext cx="17652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cxnSp>
        <p:nvCxnSpPr>
          <p:cNvPr id="924" name="Google Shape;924;p47"/>
          <p:cNvCxnSpPr>
            <a:stCxn id="921" idx="6"/>
          </p:cNvCxnSpPr>
          <p:nvPr/>
        </p:nvCxnSpPr>
        <p:spPr>
          <a:xfrm>
            <a:off x="6764600" y="2571750"/>
            <a:ext cx="1570800" cy="0"/>
          </a:xfrm>
          <a:prstGeom prst="straightConnector1">
            <a:avLst/>
          </a:prstGeom>
          <a:noFill/>
          <a:ln w="19050" cap="flat" cmpd="sng">
            <a:solidFill>
              <a:schemeClr val="dk2"/>
            </a:solidFill>
            <a:prstDash val="solid"/>
            <a:round/>
            <a:headEnd type="none" w="med" len="med"/>
            <a:tailEnd type="none" w="med" len="med"/>
          </a:ln>
          <a:effectLst>
            <a:outerShdw blurRad="85725" dist="19050" dir="5400000" algn="bl" rotWithShape="0">
              <a:schemeClr val="dk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01"/>
        <p:cNvGrpSpPr/>
        <p:nvPr/>
      </p:nvGrpSpPr>
      <p:grpSpPr>
        <a:xfrm>
          <a:off x="0" y="0"/>
          <a:ext cx="0" cy="0"/>
          <a:chOff x="0" y="0"/>
          <a:chExt cx="0" cy="0"/>
        </a:xfrm>
      </p:grpSpPr>
      <p:sp>
        <p:nvSpPr>
          <p:cNvPr id="1002" name="Google Shape;1002;p49"/>
          <p:cNvSpPr txBox="1">
            <a:spLocks noGrp="1"/>
          </p:cNvSpPr>
          <p:nvPr>
            <p:ph type="title"/>
          </p:nvPr>
        </p:nvSpPr>
        <p:spPr>
          <a:xfrm>
            <a:off x="4807675" y="973400"/>
            <a:ext cx="3623100" cy="1869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
        <p:nvSpPr>
          <p:cNvPr id="1003" name="Google Shape;1003;p49"/>
          <p:cNvSpPr txBox="1">
            <a:spLocks noGrp="1"/>
          </p:cNvSpPr>
          <p:nvPr>
            <p:ph type="subTitle" idx="1"/>
          </p:nvPr>
        </p:nvSpPr>
        <p:spPr>
          <a:xfrm>
            <a:off x="4807675" y="3339400"/>
            <a:ext cx="3623100" cy="83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cxnSp>
        <p:nvCxnSpPr>
          <p:cNvPr id="1004" name="Google Shape;1004;p49"/>
          <p:cNvCxnSpPr/>
          <p:nvPr/>
        </p:nvCxnSpPr>
        <p:spPr>
          <a:xfrm>
            <a:off x="4807675" y="312632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pic>
        <p:nvPicPr>
          <p:cNvPr id="1005" name="Google Shape;1005;p49"/>
          <p:cNvPicPr preferRelativeResize="0"/>
          <p:nvPr/>
        </p:nvPicPr>
        <p:blipFill rotWithShape="1">
          <a:blip r:embed="rId3">
            <a:alphaModFix/>
          </a:blip>
          <a:srcRect l="28591"/>
          <a:stretch/>
        </p:blipFill>
        <p:spPr>
          <a:xfrm flipH="1">
            <a:off x="1124149" y="1145400"/>
            <a:ext cx="2852700" cy="2852700"/>
          </a:xfrm>
          <a:prstGeom prst="ellipse">
            <a:avLst/>
          </a:prstGeom>
          <a:noFill/>
          <a:ln>
            <a:noFill/>
          </a:ln>
        </p:spPr>
      </p:pic>
      <p:pic>
        <p:nvPicPr>
          <p:cNvPr id="1006" name="Google Shape;1006;p49"/>
          <p:cNvPicPr preferRelativeResize="0"/>
          <p:nvPr/>
        </p:nvPicPr>
        <p:blipFill rotWithShape="1">
          <a:blip r:embed="rId4">
            <a:alphaModFix amt="10000"/>
          </a:blip>
          <a:srcRect l="11458" t="22268" r="57343" b="22268"/>
          <a:stretch/>
        </p:blipFill>
        <p:spPr>
          <a:xfrm>
            <a:off x="1124149" y="1145400"/>
            <a:ext cx="2852700" cy="2852700"/>
          </a:xfrm>
          <a:prstGeom prst="ellipse">
            <a:avLst/>
          </a:prstGeom>
          <a:noFill/>
          <a:ln>
            <a:noFill/>
          </a:ln>
        </p:spPr>
      </p:pic>
      <p:grpSp>
        <p:nvGrpSpPr>
          <p:cNvPr id="1007" name="Google Shape;1007;p49"/>
          <p:cNvGrpSpPr/>
          <p:nvPr/>
        </p:nvGrpSpPr>
        <p:grpSpPr>
          <a:xfrm>
            <a:off x="7202049" y="-889293"/>
            <a:ext cx="1631962" cy="2034691"/>
            <a:chOff x="1709175" y="238125"/>
            <a:chExt cx="4200675" cy="5237300"/>
          </a:xfrm>
        </p:grpSpPr>
        <p:sp>
          <p:nvSpPr>
            <p:cNvPr id="1008" name="Google Shape;1008;p49"/>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9"/>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9"/>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9"/>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9"/>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9"/>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9"/>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9"/>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9"/>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9"/>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9"/>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9"/>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9"/>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9"/>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9"/>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9"/>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9"/>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9"/>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9"/>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9"/>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9"/>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9"/>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19"/>
        <p:cNvGrpSpPr/>
        <p:nvPr/>
      </p:nvGrpSpPr>
      <p:grpSpPr>
        <a:xfrm>
          <a:off x="0" y="0"/>
          <a:ext cx="0" cy="0"/>
          <a:chOff x="0" y="0"/>
          <a:chExt cx="0" cy="0"/>
        </a:xfrm>
      </p:grpSpPr>
      <p:sp>
        <p:nvSpPr>
          <p:cNvPr id="1120" name="Google Shape;1120;p50"/>
          <p:cNvSpPr txBox="1">
            <a:spLocks noGrp="1"/>
          </p:cNvSpPr>
          <p:nvPr>
            <p:ph type="title"/>
          </p:nvPr>
        </p:nvSpPr>
        <p:spPr>
          <a:xfrm>
            <a:off x="713225" y="375858"/>
            <a:ext cx="4881600" cy="127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IS WORTH A THOUSAND WORDS</a:t>
            </a:r>
            <a:endParaRPr/>
          </a:p>
        </p:txBody>
      </p:sp>
      <p:cxnSp>
        <p:nvCxnSpPr>
          <p:cNvPr id="1121" name="Google Shape;1121;p50"/>
          <p:cNvCxnSpPr/>
          <p:nvPr/>
        </p:nvCxnSpPr>
        <p:spPr>
          <a:xfrm>
            <a:off x="713225" y="1796875"/>
            <a:ext cx="13716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p51"/>
          <p:cNvSpPr txBox="1">
            <a:spLocks noGrp="1"/>
          </p:cNvSpPr>
          <p:nvPr>
            <p:ph type="title"/>
          </p:nvPr>
        </p:nvSpPr>
        <p:spPr>
          <a:xfrm>
            <a:off x="713225" y="1524625"/>
            <a:ext cx="3858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PHASE A</a:t>
            </a:r>
            <a:endParaRPr/>
          </a:p>
        </p:txBody>
      </p:sp>
      <p:sp>
        <p:nvSpPr>
          <p:cNvPr id="1127" name="Google Shape;1127;p51"/>
          <p:cNvSpPr txBox="1">
            <a:spLocks noGrp="1"/>
          </p:cNvSpPr>
          <p:nvPr>
            <p:ph type="title" idx="2"/>
          </p:nvPr>
        </p:nvSpPr>
        <p:spPr>
          <a:xfrm>
            <a:off x="4572070" y="1524625"/>
            <a:ext cx="38586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PHASE B</a:t>
            </a:r>
            <a:endParaRPr/>
          </a:p>
        </p:txBody>
      </p:sp>
      <p:sp>
        <p:nvSpPr>
          <p:cNvPr id="1128" name="Google Shape;1128;p51"/>
          <p:cNvSpPr txBox="1">
            <a:spLocks noGrp="1"/>
          </p:cNvSpPr>
          <p:nvPr>
            <p:ph type="subTitle" idx="1"/>
          </p:nvPr>
        </p:nvSpPr>
        <p:spPr>
          <a:xfrm>
            <a:off x="4572075" y="1853725"/>
            <a:ext cx="3858600" cy="2387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Venus has a beautiful name and is the second planet from the Sun. It’s terribly hot, even more than Mercury</a:t>
            </a:r>
            <a:endParaRPr/>
          </a:p>
          <a:p>
            <a:pPr marL="457200" lvl="0" indent="-317500" algn="l" rtl="0">
              <a:spcBef>
                <a:spcPts val="1000"/>
              </a:spcBef>
              <a:spcAft>
                <a:spcPts val="0"/>
              </a:spcAft>
              <a:buSzPts val="1400"/>
              <a:buChar char="●"/>
            </a:pPr>
            <a:r>
              <a:rPr lang="en"/>
              <a:t>Saturn is a gas giant and has several rings. This planet is composed mostly of hydrogen and helium</a:t>
            </a:r>
            <a:endParaRPr/>
          </a:p>
          <a:p>
            <a:pPr marL="457200" lvl="0" indent="-317500" algn="l" rtl="0">
              <a:spcBef>
                <a:spcPts val="1000"/>
              </a:spcBef>
              <a:spcAft>
                <a:spcPts val="0"/>
              </a:spcAft>
              <a:buSzPts val="1400"/>
              <a:buChar char="●"/>
            </a:pPr>
            <a:r>
              <a:rPr lang="en"/>
              <a:t>Earth is the third planet from the Sun and the only one that harbors life in the Solar System. This is where we all live on</a:t>
            </a:r>
            <a:endParaRPr/>
          </a:p>
        </p:txBody>
      </p:sp>
      <p:sp>
        <p:nvSpPr>
          <p:cNvPr id="1129" name="Google Shape;1129;p51"/>
          <p:cNvSpPr txBox="1">
            <a:spLocks noGrp="1"/>
          </p:cNvSpPr>
          <p:nvPr>
            <p:ph type="subTitle" idx="3"/>
          </p:nvPr>
        </p:nvSpPr>
        <p:spPr>
          <a:xfrm>
            <a:off x="713225" y="1853725"/>
            <a:ext cx="3858600" cy="23874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Despite being red, Mars is actually a cold place. It's full of iron oxide dust, which gives the planet its reddish cast</a:t>
            </a:r>
            <a:endParaRPr dirty="0"/>
          </a:p>
          <a:p>
            <a:pPr marL="457200" lvl="0" indent="-317500" algn="l" rtl="0">
              <a:spcBef>
                <a:spcPts val="1000"/>
              </a:spcBef>
              <a:spcAft>
                <a:spcPts val="0"/>
              </a:spcAft>
              <a:buSzPts val="1400"/>
              <a:buChar char="●"/>
            </a:pPr>
            <a:r>
              <a:rPr lang="en" dirty="0"/>
              <a:t>Jupiter is a gas giant, the biggest planet in the Solar System and the fourth-brightest object in the night sky</a:t>
            </a:r>
            <a:endParaRPr dirty="0"/>
          </a:p>
          <a:p>
            <a:pPr marL="457200" lvl="0" indent="-317500" algn="l" rtl="0">
              <a:spcBef>
                <a:spcPts val="1000"/>
              </a:spcBef>
              <a:spcAft>
                <a:spcPts val="0"/>
              </a:spcAft>
              <a:buSzPts val="1400"/>
              <a:buChar char="●"/>
            </a:pPr>
            <a:r>
              <a:rPr lang="en" dirty="0"/>
              <a:t>Neptune is the farthest planet from the Sun. It's also the fourth-largest planet by diameter in the Solar System</a:t>
            </a:r>
            <a:endParaRPr dirty="0"/>
          </a:p>
        </p:txBody>
      </p:sp>
      <p:sp>
        <p:nvSpPr>
          <p:cNvPr id="1130" name="Google Shape;1130;p51"/>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 &amp; DEVELOPMENT</a:t>
            </a:r>
            <a:endParaRPr/>
          </a:p>
        </p:txBody>
      </p:sp>
      <p:grpSp>
        <p:nvGrpSpPr>
          <p:cNvPr id="1131" name="Google Shape;1131;p51"/>
          <p:cNvGrpSpPr/>
          <p:nvPr/>
        </p:nvGrpSpPr>
        <p:grpSpPr>
          <a:xfrm flipH="1">
            <a:off x="8167125" y="360800"/>
            <a:ext cx="1284750" cy="1374075"/>
            <a:chOff x="7730175" y="820513"/>
            <a:chExt cx="1284750" cy="1374075"/>
          </a:xfrm>
        </p:grpSpPr>
        <p:grpSp>
          <p:nvGrpSpPr>
            <p:cNvPr id="1132" name="Google Shape;1132;p51"/>
            <p:cNvGrpSpPr/>
            <p:nvPr/>
          </p:nvGrpSpPr>
          <p:grpSpPr>
            <a:xfrm>
              <a:off x="8281413" y="1621738"/>
              <a:ext cx="581150" cy="572850"/>
              <a:chOff x="3398275" y="546563"/>
              <a:chExt cx="581150" cy="572850"/>
            </a:xfrm>
          </p:grpSpPr>
          <p:sp>
            <p:nvSpPr>
              <p:cNvPr id="1133" name="Google Shape;1133;p51"/>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1"/>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1"/>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1"/>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51"/>
            <p:cNvGrpSpPr/>
            <p:nvPr/>
          </p:nvGrpSpPr>
          <p:grpSpPr>
            <a:xfrm>
              <a:off x="7730175" y="820513"/>
              <a:ext cx="1284750" cy="954425"/>
              <a:chOff x="3054400" y="-12"/>
              <a:chExt cx="1284750" cy="954425"/>
            </a:xfrm>
          </p:grpSpPr>
          <p:sp>
            <p:nvSpPr>
              <p:cNvPr id="1139" name="Google Shape;1139;p51"/>
              <p:cNvSpPr/>
              <p:nvPr/>
            </p:nvSpPr>
            <p:spPr>
              <a:xfrm flipH="1">
                <a:off x="4003350" y="36563"/>
                <a:ext cx="281175" cy="117650"/>
              </a:xfrm>
              <a:custGeom>
                <a:avLst/>
                <a:gdLst/>
                <a:ahLst/>
                <a:cxnLst/>
                <a:rect l="l" t="t" r="r" b="b"/>
                <a:pathLst>
                  <a:path w="11247" h="4706" extrusionOk="0">
                    <a:moveTo>
                      <a:pt x="6613" y="748"/>
                    </a:moveTo>
                    <a:cubicBezTo>
                      <a:pt x="7601" y="748"/>
                      <a:pt x="8709" y="1086"/>
                      <a:pt x="9866" y="1753"/>
                    </a:cubicBezTo>
                    <a:cubicBezTo>
                      <a:pt x="9944" y="1798"/>
                      <a:pt x="10021" y="1844"/>
                      <a:pt x="10101" y="1893"/>
                    </a:cubicBezTo>
                    <a:lnTo>
                      <a:pt x="6656" y="3893"/>
                    </a:lnTo>
                    <a:cubicBezTo>
                      <a:pt x="6463" y="3767"/>
                      <a:pt x="6267" y="3645"/>
                      <a:pt x="6067" y="3531"/>
                    </a:cubicBezTo>
                    <a:cubicBezTo>
                      <a:pt x="4893" y="2852"/>
                      <a:pt x="3748" y="2484"/>
                      <a:pt x="2698" y="2430"/>
                    </a:cubicBezTo>
                    <a:lnTo>
                      <a:pt x="4784" y="1218"/>
                    </a:lnTo>
                    <a:cubicBezTo>
                      <a:pt x="5324" y="904"/>
                      <a:pt x="5941" y="748"/>
                      <a:pt x="6613" y="748"/>
                    </a:cubicBezTo>
                    <a:close/>
                    <a:moveTo>
                      <a:pt x="6610" y="0"/>
                    </a:moveTo>
                    <a:cubicBezTo>
                      <a:pt x="5809" y="0"/>
                      <a:pt x="5066" y="190"/>
                      <a:pt x="4409" y="572"/>
                    </a:cubicBezTo>
                    <a:lnTo>
                      <a:pt x="238" y="2996"/>
                    </a:lnTo>
                    <a:cubicBezTo>
                      <a:pt x="60" y="3099"/>
                      <a:pt x="0" y="3327"/>
                      <a:pt x="102" y="3507"/>
                    </a:cubicBezTo>
                    <a:cubicBezTo>
                      <a:pt x="172" y="3625"/>
                      <a:pt x="297" y="3692"/>
                      <a:pt x="425" y="3692"/>
                    </a:cubicBezTo>
                    <a:cubicBezTo>
                      <a:pt x="489" y="3692"/>
                      <a:pt x="554" y="3675"/>
                      <a:pt x="613" y="3640"/>
                    </a:cubicBezTo>
                    <a:lnTo>
                      <a:pt x="617" y="3640"/>
                    </a:lnTo>
                    <a:cubicBezTo>
                      <a:pt x="1156" y="3326"/>
                      <a:pt x="1773" y="3170"/>
                      <a:pt x="2444" y="3170"/>
                    </a:cubicBezTo>
                    <a:cubicBezTo>
                      <a:pt x="3432" y="3170"/>
                      <a:pt x="4539" y="3508"/>
                      <a:pt x="5695" y="4175"/>
                    </a:cubicBezTo>
                    <a:cubicBezTo>
                      <a:pt x="5943" y="4320"/>
                      <a:pt x="6187" y="4475"/>
                      <a:pt x="6429" y="4641"/>
                    </a:cubicBezTo>
                    <a:cubicBezTo>
                      <a:pt x="6492" y="4684"/>
                      <a:pt x="6565" y="4706"/>
                      <a:pt x="6640" y="4706"/>
                    </a:cubicBezTo>
                    <a:cubicBezTo>
                      <a:pt x="6707" y="4706"/>
                      <a:pt x="6771" y="4690"/>
                      <a:pt x="6827" y="4657"/>
                    </a:cubicBezTo>
                    <a:lnTo>
                      <a:pt x="10996" y="2235"/>
                    </a:lnTo>
                    <a:cubicBezTo>
                      <a:pt x="11233" y="2097"/>
                      <a:pt x="11247" y="1760"/>
                      <a:pt x="11020" y="1604"/>
                    </a:cubicBezTo>
                    <a:cubicBezTo>
                      <a:pt x="10765" y="1425"/>
                      <a:pt x="10503" y="1258"/>
                      <a:pt x="10237" y="1105"/>
                    </a:cubicBezTo>
                    <a:cubicBezTo>
                      <a:pt x="8964" y="371"/>
                      <a:pt x="7730" y="0"/>
                      <a:pt x="6610"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1"/>
              <p:cNvSpPr/>
              <p:nvPr/>
            </p:nvSpPr>
            <p:spPr>
              <a:xfrm flipH="1">
                <a:off x="3715125" y="-12"/>
                <a:ext cx="362175" cy="154625"/>
              </a:xfrm>
              <a:custGeom>
                <a:avLst/>
                <a:gdLst/>
                <a:ahLst/>
                <a:cxnLst/>
                <a:rect l="l" t="t" r="r" b="b"/>
                <a:pathLst>
                  <a:path w="14487" h="6185" extrusionOk="0">
                    <a:moveTo>
                      <a:pt x="7249" y="747"/>
                    </a:moveTo>
                    <a:cubicBezTo>
                      <a:pt x="8564" y="747"/>
                      <a:pt x="10033" y="1194"/>
                      <a:pt x="11565" y="2080"/>
                    </a:cubicBezTo>
                    <a:cubicBezTo>
                      <a:pt x="12204" y="2450"/>
                      <a:pt x="12817" y="2870"/>
                      <a:pt x="13396" y="3334"/>
                    </a:cubicBezTo>
                    <a:lnTo>
                      <a:pt x="9915" y="5356"/>
                    </a:lnTo>
                    <a:cubicBezTo>
                      <a:pt x="9240" y="4799"/>
                      <a:pt x="8521" y="4297"/>
                      <a:pt x="7766" y="3856"/>
                    </a:cubicBezTo>
                    <a:cubicBezTo>
                      <a:pt x="6119" y="2905"/>
                      <a:pt x="4523" y="2424"/>
                      <a:pt x="3075" y="2424"/>
                    </a:cubicBezTo>
                    <a:lnTo>
                      <a:pt x="2993" y="2426"/>
                    </a:lnTo>
                    <a:lnTo>
                      <a:pt x="4794" y="1378"/>
                    </a:lnTo>
                    <a:cubicBezTo>
                      <a:pt x="5520" y="957"/>
                      <a:pt x="6348" y="747"/>
                      <a:pt x="7249" y="747"/>
                    </a:cubicBezTo>
                    <a:close/>
                    <a:moveTo>
                      <a:pt x="7248" y="1"/>
                    </a:moveTo>
                    <a:cubicBezTo>
                      <a:pt x="6218" y="1"/>
                      <a:pt x="5264" y="244"/>
                      <a:pt x="4421" y="734"/>
                    </a:cubicBezTo>
                    <a:lnTo>
                      <a:pt x="249" y="3156"/>
                    </a:lnTo>
                    <a:cubicBezTo>
                      <a:pt x="65" y="3258"/>
                      <a:pt x="1" y="3489"/>
                      <a:pt x="105" y="3671"/>
                    </a:cubicBezTo>
                    <a:cubicBezTo>
                      <a:pt x="175" y="3791"/>
                      <a:pt x="300" y="3857"/>
                      <a:pt x="429" y="3857"/>
                    </a:cubicBezTo>
                    <a:cubicBezTo>
                      <a:pt x="496" y="3857"/>
                      <a:pt x="563" y="3839"/>
                      <a:pt x="625" y="3802"/>
                    </a:cubicBezTo>
                    <a:cubicBezTo>
                      <a:pt x="1350" y="3381"/>
                      <a:pt x="2178" y="3171"/>
                      <a:pt x="3079" y="3171"/>
                    </a:cubicBezTo>
                    <a:cubicBezTo>
                      <a:pt x="4393" y="3171"/>
                      <a:pt x="5862" y="3618"/>
                      <a:pt x="7393" y="4502"/>
                    </a:cubicBezTo>
                    <a:cubicBezTo>
                      <a:pt x="8186" y="4966"/>
                      <a:pt x="8938" y="5498"/>
                      <a:pt x="9638" y="6096"/>
                    </a:cubicBezTo>
                    <a:cubicBezTo>
                      <a:pt x="9704" y="6153"/>
                      <a:pt x="9791" y="6184"/>
                      <a:pt x="9880" y="6184"/>
                    </a:cubicBezTo>
                    <a:cubicBezTo>
                      <a:pt x="9944" y="6184"/>
                      <a:pt x="10008" y="6167"/>
                      <a:pt x="10066" y="6133"/>
                    </a:cubicBezTo>
                    <a:lnTo>
                      <a:pt x="14235" y="3709"/>
                    </a:lnTo>
                    <a:cubicBezTo>
                      <a:pt x="14459" y="3580"/>
                      <a:pt x="14486" y="3267"/>
                      <a:pt x="14291" y="3101"/>
                    </a:cubicBezTo>
                    <a:cubicBezTo>
                      <a:pt x="13516" y="2448"/>
                      <a:pt x="12726" y="1886"/>
                      <a:pt x="11938" y="1431"/>
                    </a:cubicBezTo>
                    <a:cubicBezTo>
                      <a:pt x="10291" y="481"/>
                      <a:pt x="8695" y="1"/>
                      <a:pt x="7248" y="1"/>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flipH="1">
                <a:off x="3409825" y="5888"/>
                <a:ext cx="380100" cy="128475"/>
              </a:xfrm>
              <a:custGeom>
                <a:avLst/>
                <a:gdLst/>
                <a:ahLst/>
                <a:cxnLst/>
                <a:rect l="l" t="t" r="r" b="b"/>
                <a:pathLst>
                  <a:path w="15204" h="5139" extrusionOk="0">
                    <a:moveTo>
                      <a:pt x="8357" y="747"/>
                    </a:moveTo>
                    <a:cubicBezTo>
                      <a:pt x="10094" y="747"/>
                      <a:pt x="12014" y="1285"/>
                      <a:pt x="14016" y="2350"/>
                    </a:cubicBezTo>
                    <a:lnTo>
                      <a:pt x="10597" y="4334"/>
                    </a:lnTo>
                    <a:cubicBezTo>
                      <a:pt x="8344" y="3065"/>
                      <a:pt x="6163" y="2425"/>
                      <a:pt x="4185" y="2425"/>
                    </a:cubicBezTo>
                    <a:cubicBezTo>
                      <a:pt x="3928" y="2425"/>
                      <a:pt x="3677" y="2434"/>
                      <a:pt x="3428" y="2456"/>
                    </a:cubicBezTo>
                    <a:lnTo>
                      <a:pt x="4785" y="1668"/>
                    </a:lnTo>
                    <a:cubicBezTo>
                      <a:pt x="5843" y="1053"/>
                      <a:pt x="7048" y="747"/>
                      <a:pt x="8357" y="747"/>
                    </a:cubicBezTo>
                    <a:close/>
                    <a:moveTo>
                      <a:pt x="8355" y="0"/>
                    </a:moveTo>
                    <a:cubicBezTo>
                      <a:pt x="6917" y="0"/>
                      <a:pt x="5586" y="340"/>
                      <a:pt x="4412" y="1022"/>
                    </a:cubicBezTo>
                    <a:lnTo>
                      <a:pt x="245" y="3444"/>
                    </a:lnTo>
                    <a:cubicBezTo>
                      <a:pt x="243" y="3444"/>
                      <a:pt x="241" y="3446"/>
                      <a:pt x="241" y="3446"/>
                    </a:cubicBezTo>
                    <a:cubicBezTo>
                      <a:pt x="63" y="3551"/>
                      <a:pt x="1" y="3777"/>
                      <a:pt x="105" y="3957"/>
                    </a:cubicBezTo>
                    <a:cubicBezTo>
                      <a:pt x="175" y="4076"/>
                      <a:pt x="300" y="4142"/>
                      <a:pt x="429" y="4142"/>
                    </a:cubicBezTo>
                    <a:cubicBezTo>
                      <a:pt x="492" y="4142"/>
                      <a:pt x="556" y="4126"/>
                      <a:pt x="616" y="4092"/>
                    </a:cubicBezTo>
                    <a:cubicBezTo>
                      <a:pt x="1675" y="3477"/>
                      <a:pt x="2880" y="3172"/>
                      <a:pt x="4190" y="3172"/>
                    </a:cubicBezTo>
                    <a:cubicBezTo>
                      <a:pt x="6089" y="3172"/>
                      <a:pt x="8207" y="3815"/>
                      <a:pt x="10413" y="5087"/>
                    </a:cubicBezTo>
                    <a:cubicBezTo>
                      <a:pt x="10470" y="5120"/>
                      <a:pt x="10532" y="5138"/>
                      <a:pt x="10599" y="5138"/>
                    </a:cubicBezTo>
                    <a:cubicBezTo>
                      <a:pt x="10663" y="5138"/>
                      <a:pt x="10728" y="5120"/>
                      <a:pt x="10786" y="5087"/>
                    </a:cubicBezTo>
                    <a:lnTo>
                      <a:pt x="14957" y="2665"/>
                    </a:lnTo>
                    <a:cubicBezTo>
                      <a:pt x="15203" y="2521"/>
                      <a:pt x="15203" y="2163"/>
                      <a:pt x="14957" y="2019"/>
                    </a:cubicBezTo>
                    <a:cubicBezTo>
                      <a:pt x="12634" y="677"/>
                      <a:pt x="10387" y="0"/>
                      <a:pt x="83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flipH="1">
                <a:off x="3054400" y="55113"/>
                <a:ext cx="481450" cy="899300"/>
              </a:xfrm>
              <a:custGeom>
                <a:avLst/>
                <a:gdLst/>
                <a:ahLst/>
                <a:cxnLst/>
                <a:rect l="l" t="t" r="r" b="b"/>
                <a:pathLst>
                  <a:path w="19258" h="35972" extrusionOk="0">
                    <a:moveTo>
                      <a:pt x="4607" y="803"/>
                    </a:moveTo>
                    <a:cubicBezTo>
                      <a:pt x="12302" y="5362"/>
                      <a:pt x="18511" y="16185"/>
                      <a:pt x="18485" y="25054"/>
                    </a:cubicBezTo>
                    <a:cubicBezTo>
                      <a:pt x="18476" y="28455"/>
                      <a:pt x="17557" y="31159"/>
                      <a:pt x="15829" y="32877"/>
                    </a:cubicBezTo>
                    <a:lnTo>
                      <a:pt x="13394" y="34291"/>
                    </a:lnTo>
                    <a:cubicBezTo>
                      <a:pt x="14482" y="32522"/>
                      <a:pt x="15052" y="30204"/>
                      <a:pt x="15059" y="27478"/>
                    </a:cubicBezTo>
                    <a:cubicBezTo>
                      <a:pt x="15086" y="18511"/>
                      <a:pt x="8903" y="7598"/>
                      <a:pt x="1171" y="2803"/>
                    </a:cubicBezTo>
                    <a:lnTo>
                      <a:pt x="4607" y="803"/>
                    </a:lnTo>
                    <a:close/>
                    <a:moveTo>
                      <a:pt x="4607" y="0"/>
                    </a:moveTo>
                    <a:cubicBezTo>
                      <a:pt x="4543" y="0"/>
                      <a:pt x="4479" y="17"/>
                      <a:pt x="4421" y="50"/>
                    </a:cubicBezTo>
                    <a:lnTo>
                      <a:pt x="250" y="2474"/>
                    </a:lnTo>
                    <a:cubicBezTo>
                      <a:pt x="1" y="2616"/>
                      <a:pt x="1" y="2976"/>
                      <a:pt x="250" y="3118"/>
                    </a:cubicBezTo>
                    <a:cubicBezTo>
                      <a:pt x="8028" y="7609"/>
                      <a:pt x="14338" y="18536"/>
                      <a:pt x="14313" y="27476"/>
                    </a:cubicBezTo>
                    <a:cubicBezTo>
                      <a:pt x="14302" y="30901"/>
                      <a:pt x="13372" y="33619"/>
                      <a:pt x="11625" y="35332"/>
                    </a:cubicBezTo>
                    <a:cubicBezTo>
                      <a:pt x="11385" y="35565"/>
                      <a:pt x="11552" y="35972"/>
                      <a:pt x="11885" y="35972"/>
                    </a:cubicBezTo>
                    <a:cubicBezTo>
                      <a:pt x="11951" y="35972"/>
                      <a:pt x="12016" y="35954"/>
                      <a:pt x="12073" y="35921"/>
                    </a:cubicBezTo>
                    <a:lnTo>
                      <a:pt x="16245" y="33499"/>
                    </a:lnTo>
                    <a:cubicBezTo>
                      <a:pt x="16271" y="33483"/>
                      <a:pt x="16296" y="33463"/>
                      <a:pt x="16318" y="33443"/>
                    </a:cubicBezTo>
                    <a:cubicBezTo>
                      <a:pt x="18214" y="31585"/>
                      <a:pt x="19219" y="28684"/>
                      <a:pt x="19230" y="25056"/>
                    </a:cubicBezTo>
                    <a:cubicBezTo>
                      <a:pt x="19257" y="15879"/>
                      <a:pt x="12781" y="4661"/>
                      <a:pt x="4794" y="50"/>
                    </a:cubicBezTo>
                    <a:cubicBezTo>
                      <a:pt x="4736" y="17"/>
                      <a:pt x="4672" y="0"/>
                      <a:pt x="4607"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1"/>
              <p:cNvSpPr/>
              <p:nvPr/>
            </p:nvSpPr>
            <p:spPr>
              <a:xfrm flipH="1">
                <a:off x="3158750" y="60663"/>
                <a:ext cx="1180400" cy="893750"/>
              </a:xfrm>
              <a:custGeom>
                <a:avLst/>
                <a:gdLst/>
                <a:ahLst/>
                <a:cxnLst/>
                <a:rect l="l" t="t" r="r" b="b"/>
                <a:pathLst>
                  <a:path w="47216" h="35750" extrusionOk="0">
                    <a:moveTo>
                      <a:pt x="13563" y="745"/>
                    </a:moveTo>
                    <a:cubicBezTo>
                      <a:pt x="14881" y="745"/>
                      <a:pt x="16342" y="1193"/>
                      <a:pt x="17867" y="2075"/>
                    </a:cubicBezTo>
                    <a:cubicBezTo>
                      <a:pt x="18662" y="2536"/>
                      <a:pt x="19412" y="3069"/>
                      <a:pt x="20112" y="3666"/>
                    </a:cubicBezTo>
                    <a:cubicBezTo>
                      <a:pt x="20182" y="3726"/>
                      <a:pt x="20267" y="3755"/>
                      <a:pt x="20352" y="3755"/>
                    </a:cubicBezTo>
                    <a:cubicBezTo>
                      <a:pt x="20462" y="3755"/>
                      <a:pt x="20572" y="3705"/>
                      <a:pt x="20647" y="3611"/>
                    </a:cubicBezTo>
                    <a:cubicBezTo>
                      <a:pt x="22005" y="1860"/>
                      <a:pt x="23912" y="977"/>
                      <a:pt x="26141" y="977"/>
                    </a:cubicBezTo>
                    <a:cubicBezTo>
                      <a:pt x="28034" y="977"/>
                      <a:pt x="30161" y="1614"/>
                      <a:pt x="32382" y="2896"/>
                    </a:cubicBezTo>
                    <a:cubicBezTo>
                      <a:pt x="40160" y="7387"/>
                      <a:pt x="46470" y="18314"/>
                      <a:pt x="46445" y="27254"/>
                    </a:cubicBezTo>
                    <a:cubicBezTo>
                      <a:pt x="46436" y="30546"/>
                      <a:pt x="45575" y="33186"/>
                      <a:pt x="43952" y="34908"/>
                    </a:cubicBezTo>
                    <a:lnTo>
                      <a:pt x="1120" y="10180"/>
                    </a:lnTo>
                    <a:cubicBezTo>
                      <a:pt x="871" y="9170"/>
                      <a:pt x="747" y="8193"/>
                      <a:pt x="749" y="7272"/>
                    </a:cubicBezTo>
                    <a:cubicBezTo>
                      <a:pt x="756" y="5067"/>
                      <a:pt x="1488" y="3433"/>
                      <a:pt x="2811" y="2670"/>
                    </a:cubicBezTo>
                    <a:cubicBezTo>
                      <a:pt x="3348" y="2361"/>
                      <a:pt x="3961" y="2208"/>
                      <a:pt x="4628" y="2208"/>
                    </a:cubicBezTo>
                    <a:cubicBezTo>
                      <a:pt x="5617" y="2208"/>
                      <a:pt x="6725" y="2544"/>
                      <a:pt x="7880" y="3211"/>
                    </a:cubicBezTo>
                    <a:cubicBezTo>
                      <a:pt x="8128" y="3356"/>
                      <a:pt x="8372" y="3511"/>
                      <a:pt x="8612" y="3677"/>
                    </a:cubicBezTo>
                    <a:cubicBezTo>
                      <a:pt x="8674" y="3721"/>
                      <a:pt x="8748" y="3744"/>
                      <a:pt x="8823" y="3744"/>
                    </a:cubicBezTo>
                    <a:cubicBezTo>
                      <a:pt x="8855" y="3744"/>
                      <a:pt x="8887" y="3739"/>
                      <a:pt x="8918" y="3731"/>
                    </a:cubicBezTo>
                    <a:cubicBezTo>
                      <a:pt x="9025" y="3704"/>
                      <a:pt x="9112" y="3633"/>
                      <a:pt x="9160" y="3535"/>
                    </a:cubicBezTo>
                    <a:cubicBezTo>
                      <a:pt x="9795" y="2234"/>
                      <a:pt x="10792" y="1346"/>
                      <a:pt x="12044" y="965"/>
                    </a:cubicBezTo>
                    <a:cubicBezTo>
                      <a:pt x="12524" y="818"/>
                      <a:pt x="13032" y="745"/>
                      <a:pt x="13563" y="745"/>
                    </a:cubicBezTo>
                    <a:close/>
                    <a:moveTo>
                      <a:pt x="13555" y="0"/>
                    </a:moveTo>
                    <a:cubicBezTo>
                      <a:pt x="12953" y="0"/>
                      <a:pt x="12374" y="83"/>
                      <a:pt x="11827" y="250"/>
                    </a:cubicBezTo>
                    <a:cubicBezTo>
                      <a:pt x="10497" y="656"/>
                      <a:pt x="9420" y="1544"/>
                      <a:pt x="8688" y="2832"/>
                    </a:cubicBezTo>
                    <a:cubicBezTo>
                      <a:pt x="8546" y="2741"/>
                      <a:pt x="8399" y="2652"/>
                      <a:pt x="8252" y="2565"/>
                    </a:cubicBezTo>
                    <a:cubicBezTo>
                      <a:pt x="6981" y="1832"/>
                      <a:pt x="5748" y="1461"/>
                      <a:pt x="4628" y="1461"/>
                    </a:cubicBezTo>
                    <a:cubicBezTo>
                      <a:pt x="3832" y="1461"/>
                      <a:pt x="3093" y="1649"/>
                      <a:pt x="2438" y="2026"/>
                    </a:cubicBezTo>
                    <a:cubicBezTo>
                      <a:pt x="875" y="2925"/>
                      <a:pt x="10" y="4787"/>
                      <a:pt x="3" y="7269"/>
                    </a:cubicBezTo>
                    <a:cubicBezTo>
                      <a:pt x="1" y="8299"/>
                      <a:pt x="145" y="9392"/>
                      <a:pt x="434" y="10517"/>
                    </a:cubicBezTo>
                    <a:cubicBezTo>
                      <a:pt x="460" y="10613"/>
                      <a:pt x="522" y="10697"/>
                      <a:pt x="609" y="10746"/>
                    </a:cubicBezTo>
                    <a:lnTo>
                      <a:pt x="43830" y="35699"/>
                    </a:lnTo>
                    <a:cubicBezTo>
                      <a:pt x="43888" y="35732"/>
                      <a:pt x="43952" y="35750"/>
                      <a:pt x="44017" y="35750"/>
                    </a:cubicBezTo>
                    <a:cubicBezTo>
                      <a:pt x="44114" y="35750"/>
                      <a:pt x="44207" y="35712"/>
                      <a:pt x="44278" y="35645"/>
                    </a:cubicBezTo>
                    <a:cubicBezTo>
                      <a:pt x="46172" y="33787"/>
                      <a:pt x="47180" y="30886"/>
                      <a:pt x="47191" y="27258"/>
                    </a:cubicBezTo>
                    <a:cubicBezTo>
                      <a:pt x="47216" y="18079"/>
                      <a:pt x="40740" y="6863"/>
                      <a:pt x="32755" y="2252"/>
                    </a:cubicBezTo>
                    <a:cubicBezTo>
                      <a:pt x="30446" y="920"/>
                      <a:pt x="28188" y="260"/>
                      <a:pt x="26155" y="260"/>
                    </a:cubicBezTo>
                    <a:cubicBezTo>
                      <a:pt x="23817" y="260"/>
                      <a:pt x="21777" y="1132"/>
                      <a:pt x="20300" y="2858"/>
                    </a:cubicBezTo>
                    <a:cubicBezTo>
                      <a:pt x="19652" y="2328"/>
                      <a:pt x="18964" y="1850"/>
                      <a:pt x="18240" y="1429"/>
                    </a:cubicBezTo>
                    <a:cubicBezTo>
                      <a:pt x="16598" y="481"/>
                      <a:pt x="15006" y="0"/>
                      <a:pt x="13555" y="0"/>
                    </a:cubicBezTo>
                    <a:close/>
                  </a:path>
                </a:pathLst>
              </a:custGeom>
              <a:solidFill>
                <a:schemeClr val="lt1"/>
              </a:solidFill>
              <a:ln>
                <a:noFill/>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47"/>
        <p:cNvGrpSpPr/>
        <p:nvPr/>
      </p:nvGrpSpPr>
      <p:grpSpPr>
        <a:xfrm>
          <a:off x="0" y="0"/>
          <a:ext cx="0" cy="0"/>
          <a:chOff x="0" y="0"/>
          <a:chExt cx="0" cy="0"/>
        </a:xfrm>
      </p:grpSpPr>
      <p:sp>
        <p:nvSpPr>
          <p:cNvPr id="1148" name="Google Shape;1148;p52"/>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ANALYSIS &amp; DEVELOPMENT</a:t>
            </a:r>
            <a:endParaRPr dirty="0">
              <a:solidFill>
                <a:srgbClr val="40A895"/>
              </a:solidFill>
            </a:endParaRPr>
          </a:p>
        </p:txBody>
      </p:sp>
      <p:sp>
        <p:nvSpPr>
          <p:cNvPr id="1149" name="Google Shape;1149;p52"/>
          <p:cNvSpPr txBox="1"/>
          <p:nvPr/>
        </p:nvSpPr>
        <p:spPr>
          <a:xfrm>
            <a:off x="713250" y="4312475"/>
            <a:ext cx="7717500" cy="2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Follow the link in the graph to modify its data and then paste the new one here. </a:t>
            </a:r>
            <a:r>
              <a:rPr lang="en" sz="1100" b="1">
                <a:solidFill>
                  <a:schemeClr val="dk1"/>
                </a:solidFill>
                <a:uFill>
                  <a:noFill/>
                </a:uFill>
                <a:latin typeface="Red Hat Text"/>
                <a:ea typeface="Red Hat Text"/>
                <a:cs typeface="Red Hat Text"/>
                <a:sym typeface="Red Hat Text"/>
                <a:hlinkClick r:id="rId3">
                  <a:extLst>
                    <a:ext uri="{A12FA001-AC4F-418D-AE19-62706E023703}">
                      <ahyp:hlinkClr xmlns:ahyp="http://schemas.microsoft.com/office/drawing/2018/hyperlinkcolor" val="tx"/>
                    </a:ext>
                  </a:extLst>
                </a:hlinkClick>
              </a:rPr>
              <a:t>For more info, click here</a:t>
            </a:r>
            <a:endParaRPr sz="1100" b="1">
              <a:solidFill>
                <a:schemeClr val="dk1"/>
              </a:solidFill>
              <a:latin typeface="Red Hat Text"/>
              <a:ea typeface="Red Hat Text"/>
              <a:cs typeface="Red Hat Text"/>
              <a:sym typeface="Red Hat Text"/>
            </a:endParaRPr>
          </a:p>
        </p:txBody>
      </p:sp>
      <p:sp>
        <p:nvSpPr>
          <p:cNvPr id="1150" name="Google Shape;1150;p52"/>
          <p:cNvSpPr txBox="1"/>
          <p:nvPr/>
        </p:nvSpPr>
        <p:spPr>
          <a:xfrm>
            <a:off x="713225" y="1321375"/>
            <a:ext cx="3758400" cy="268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Jupiter is a gas giant and the biggest planet in the Solar System. It's the fourth-brightest object in the night sky. It was named after the Roman god of the skies and lightning</a:t>
            </a:r>
            <a:endParaRPr>
              <a:solidFill>
                <a:schemeClr val="dk1"/>
              </a:solidFill>
              <a:latin typeface="Red Hat Text"/>
              <a:ea typeface="Red Hat Text"/>
              <a:cs typeface="Red Hat Text"/>
              <a:sym typeface="Red Hat Text"/>
            </a:endParaRPr>
          </a:p>
          <a:p>
            <a:pPr marL="457200" lvl="0" indent="-317500" algn="l" rtl="0">
              <a:spcBef>
                <a:spcPts val="100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Venus has a beautiful name and is the second planet from the Sun</a:t>
            </a:r>
            <a:endParaRPr>
              <a:solidFill>
                <a:schemeClr val="dk1"/>
              </a:solidFill>
              <a:latin typeface="Red Hat Text"/>
              <a:ea typeface="Red Hat Text"/>
              <a:cs typeface="Red Hat Text"/>
              <a:sym typeface="Red Hat Text"/>
            </a:endParaRPr>
          </a:p>
          <a:p>
            <a:pPr marL="457200" lvl="0" indent="-317500" algn="l" rtl="0">
              <a:spcBef>
                <a:spcPts val="100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Despite being red, Mars is actually a cold place. It’s full of iron oxide dust</a:t>
            </a:r>
            <a:endParaRPr>
              <a:solidFill>
                <a:schemeClr val="dk1"/>
              </a:solidFill>
              <a:latin typeface="Red Hat Text"/>
              <a:ea typeface="Red Hat Text"/>
              <a:cs typeface="Red Hat Text"/>
              <a:sym typeface="Red Hat Text"/>
            </a:endParaRPr>
          </a:p>
          <a:p>
            <a:pPr marL="457200" lvl="0" indent="-317500" algn="l" rtl="0">
              <a:spcBef>
                <a:spcPts val="1000"/>
              </a:spcBef>
              <a:spcAft>
                <a:spcPts val="0"/>
              </a:spcAft>
              <a:buClr>
                <a:schemeClr val="lt2"/>
              </a:buClr>
              <a:buSzPts val="1400"/>
              <a:buFont typeface="Red Hat Text"/>
              <a:buChar char="●"/>
            </a:pPr>
            <a:r>
              <a:rPr lang="en">
                <a:solidFill>
                  <a:schemeClr val="dk1"/>
                </a:solidFill>
                <a:latin typeface="Red Hat Text"/>
                <a:ea typeface="Red Hat Text"/>
                <a:cs typeface="Red Hat Text"/>
                <a:sym typeface="Red Hat Text"/>
              </a:rPr>
              <a:t>Mercury is the closest planet to the Sun and the smallest of them all</a:t>
            </a:r>
            <a:endParaRPr>
              <a:solidFill>
                <a:schemeClr val="dk1"/>
              </a:solidFill>
              <a:latin typeface="Red Hat Text"/>
              <a:ea typeface="Red Hat Text"/>
              <a:cs typeface="Red Hat Text"/>
              <a:sym typeface="Red Hat Text"/>
            </a:endParaRPr>
          </a:p>
        </p:txBody>
      </p:sp>
      <p:pic>
        <p:nvPicPr>
          <p:cNvPr id="1151" name="Google Shape;1151;p52" title="Points scored">
            <a:hlinkClick r:id="rId4"/>
          </p:cNvPr>
          <p:cNvPicPr preferRelativeResize="0"/>
          <p:nvPr/>
        </p:nvPicPr>
        <p:blipFill>
          <a:blip r:embed="rId5">
            <a:alphaModFix/>
          </a:blip>
          <a:stretch>
            <a:fillRect/>
          </a:stretch>
        </p:blipFill>
        <p:spPr>
          <a:xfrm>
            <a:off x="4572000" y="1468625"/>
            <a:ext cx="3858726" cy="2385946"/>
          </a:xfrm>
          <a:prstGeom prst="rect">
            <a:avLst/>
          </a:prstGeom>
          <a:noFill/>
          <a:ln>
            <a:noFill/>
          </a:ln>
        </p:spPr>
      </p:pic>
      <p:cxnSp>
        <p:nvCxnSpPr>
          <p:cNvPr id="1152" name="Google Shape;1152;p52"/>
          <p:cNvCxnSpPr/>
          <p:nvPr/>
        </p:nvCxnSpPr>
        <p:spPr>
          <a:xfrm>
            <a:off x="4889586" y="3682419"/>
            <a:ext cx="3422100" cy="0"/>
          </a:xfrm>
          <a:prstGeom prst="straightConnector1">
            <a:avLst/>
          </a:prstGeom>
          <a:noFill/>
          <a:ln w="9525" cap="flat" cmpd="sng">
            <a:solidFill>
              <a:schemeClr val="dk1"/>
            </a:solidFill>
            <a:prstDash val="solid"/>
            <a:round/>
            <a:headEnd type="none" w="med" len="med"/>
            <a:tailEnd type="none" w="med" len="med"/>
          </a:ln>
        </p:spPr>
      </p:cxnSp>
      <p:sp>
        <p:nvSpPr>
          <p:cNvPr id="1153" name="Google Shape;1153;p52"/>
          <p:cNvSpPr txBox="1"/>
          <p:nvPr/>
        </p:nvSpPr>
        <p:spPr>
          <a:xfrm>
            <a:off x="5254325" y="3747500"/>
            <a:ext cx="658800" cy="261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A</a:t>
            </a:r>
            <a:endParaRPr sz="1100">
              <a:solidFill>
                <a:schemeClr val="dk1"/>
              </a:solidFill>
              <a:latin typeface="Red Hat Text"/>
              <a:ea typeface="Red Hat Text"/>
              <a:cs typeface="Red Hat Text"/>
              <a:sym typeface="Red Hat Text"/>
            </a:endParaRPr>
          </a:p>
        </p:txBody>
      </p:sp>
      <p:sp>
        <p:nvSpPr>
          <p:cNvPr id="1154" name="Google Shape;1154;p52"/>
          <p:cNvSpPr txBox="1"/>
          <p:nvPr/>
        </p:nvSpPr>
        <p:spPr>
          <a:xfrm>
            <a:off x="6271325" y="3747500"/>
            <a:ext cx="658800" cy="261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B</a:t>
            </a:r>
            <a:endParaRPr sz="1100">
              <a:solidFill>
                <a:schemeClr val="dk1"/>
              </a:solidFill>
              <a:latin typeface="Red Hat Text"/>
              <a:ea typeface="Red Hat Text"/>
              <a:cs typeface="Red Hat Text"/>
              <a:sym typeface="Red Hat Text"/>
            </a:endParaRPr>
          </a:p>
        </p:txBody>
      </p:sp>
      <p:sp>
        <p:nvSpPr>
          <p:cNvPr id="1155" name="Google Shape;1155;p52"/>
          <p:cNvSpPr txBox="1"/>
          <p:nvPr/>
        </p:nvSpPr>
        <p:spPr>
          <a:xfrm>
            <a:off x="7288325" y="3747500"/>
            <a:ext cx="658800" cy="261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C</a:t>
            </a:r>
            <a:endParaRPr sz="1100">
              <a:solidFill>
                <a:schemeClr val="dk1"/>
              </a:solidFill>
              <a:latin typeface="Red Hat Text"/>
              <a:ea typeface="Red Hat Text"/>
              <a:cs typeface="Red Hat Text"/>
              <a:sym typeface="Red Hat Text"/>
            </a:endParaRPr>
          </a:p>
        </p:txBody>
      </p:sp>
      <p:sp>
        <p:nvSpPr>
          <p:cNvPr id="1156" name="Google Shape;1156;p52"/>
          <p:cNvSpPr/>
          <p:nvPr/>
        </p:nvSpPr>
        <p:spPr>
          <a:xfrm>
            <a:off x="5536025" y="1256975"/>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2"/>
          <p:cNvSpPr txBox="1"/>
          <p:nvPr/>
        </p:nvSpPr>
        <p:spPr>
          <a:xfrm>
            <a:off x="5698025" y="1207325"/>
            <a:ext cx="741000" cy="26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ed Hat Text"/>
                <a:ea typeface="Red Hat Text"/>
                <a:cs typeface="Red Hat Text"/>
                <a:sym typeface="Red Hat Text"/>
              </a:rPr>
              <a:t>Mercury</a:t>
            </a:r>
            <a:endParaRPr sz="1100">
              <a:solidFill>
                <a:schemeClr val="dk1"/>
              </a:solidFill>
              <a:latin typeface="Red Hat Text"/>
              <a:ea typeface="Red Hat Text"/>
              <a:cs typeface="Red Hat Text"/>
              <a:sym typeface="Red Hat Text"/>
            </a:endParaRPr>
          </a:p>
        </p:txBody>
      </p:sp>
      <p:sp>
        <p:nvSpPr>
          <p:cNvPr id="1158" name="Google Shape;1158;p52"/>
          <p:cNvSpPr/>
          <p:nvPr/>
        </p:nvSpPr>
        <p:spPr>
          <a:xfrm>
            <a:off x="6762300" y="1256975"/>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2"/>
          <p:cNvSpPr txBox="1"/>
          <p:nvPr/>
        </p:nvSpPr>
        <p:spPr>
          <a:xfrm>
            <a:off x="6924300" y="1207325"/>
            <a:ext cx="741000" cy="261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ed Hat Text"/>
                <a:ea typeface="Red Hat Text"/>
                <a:cs typeface="Red Hat Text"/>
                <a:sym typeface="Red Hat Text"/>
              </a:rPr>
              <a:t>Venus</a:t>
            </a:r>
            <a:endParaRPr sz="1100">
              <a:solidFill>
                <a:schemeClr val="dk1"/>
              </a:solidFill>
              <a:latin typeface="Red Hat Text"/>
              <a:ea typeface="Red Hat Text"/>
              <a:cs typeface="Red Hat Text"/>
              <a:sym typeface="Red Hat Tex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63"/>
        <p:cNvGrpSpPr/>
        <p:nvPr/>
      </p:nvGrpSpPr>
      <p:grpSpPr>
        <a:xfrm>
          <a:off x="0" y="0"/>
          <a:ext cx="0" cy="0"/>
          <a:chOff x="0" y="0"/>
          <a:chExt cx="0" cy="0"/>
        </a:xfrm>
      </p:grpSpPr>
      <p:pic>
        <p:nvPicPr>
          <p:cNvPr id="1164" name="Google Shape;1164;p53" title="Chart">
            <a:hlinkClick r:id="rId3"/>
          </p:cNvPr>
          <p:cNvPicPr preferRelativeResize="0"/>
          <p:nvPr/>
        </p:nvPicPr>
        <p:blipFill>
          <a:blip r:embed="rId4">
            <a:alphaModFix/>
          </a:blip>
          <a:stretch>
            <a:fillRect/>
          </a:stretch>
        </p:blipFill>
        <p:spPr>
          <a:xfrm>
            <a:off x="968452" y="1425249"/>
            <a:ext cx="4010235" cy="2479682"/>
          </a:xfrm>
          <a:prstGeom prst="rect">
            <a:avLst/>
          </a:prstGeom>
          <a:noFill/>
          <a:ln>
            <a:noFill/>
          </a:ln>
        </p:spPr>
      </p:pic>
      <p:sp>
        <p:nvSpPr>
          <p:cNvPr id="1165" name="Google Shape;1165;p5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ANALYSIS OF THE RESULTS</a:t>
            </a:r>
            <a:endParaRPr/>
          </a:p>
        </p:txBody>
      </p:sp>
      <p:sp>
        <p:nvSpPr>
          <p:cNvPr id="1166" name="Google Shape;1166;p53"/>
          <p:cNvSpPr txBox="1"/>
          <p:nvPr/>
        </p:nvSpPr>
        <p:spPr>
          <a:xfrm>
            <a:off x="713250" y="4312475"/>
            <a:ext cx="7717500" cy="29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Follow the link in the graph to modify its data and then paste the new one here. </a:t>
            </a:r>
            <a:r>
              <a:rPr lang="en" sz="1100" b="1">
                <a:solidFill>
                  <a:schemeClr val="dk1"/>
                </a:solidFill>
                <a:uFill>
                  <a:noFill/>
                </a:uFill>
                <a:latin typeface="Red Hat Text"/>
                <a:ea typeface="Red Hat Text"/>
                <a:cs typeface="Red Hat Text"/>
                <a:sym typeface="Red Hat Text"/>
                <a:hlinkClick r:id="rId5">
                  <a:extLst>
                    <a:ext uri="{A12FA001-AC4F-418D-AE19-62706E023703}">
                      <ahyp:hlinkClr xmlns:ahyp="http://schemas.microsoft.com/office/drawing/2018/hyperlinkcolor" val="tx"/>
                    </a:ext>
                  </a:extLst>
                </a:hlinkClick>
              </a:rPr>
              <a:t>For more info, click here</a:t>
            </a:r>
            <a:endParaRPr sz="1100" b="1">
              <a:solidFill>
                <a:schemeClr val="dk1"/>
              </a:solidFill>
              <a:latin typeface="Red Hat Text"/>
              <a:ea typeface="Red Hat Text"/>
              <a:cs typeface="Red Hat Text"/>
              <a:sym typeface="Red Hat Text"/>
            </a:endParaRPr>
          </a:p>
        </p:txBody>
      </p:sp>
      <p:cxnSp>
        <p:nvCxnSpPr>
          <p:cNvPr id="1167" name="Google Shape;1167;p53"/>
          <p:cNvCxnSpPr/>
          <p:nvPr/>
        </p:nvCxnSpPr>
        <p:spPr>
          <a:xfrm>
            <a:off x="1091738" y="1549027"/>
            <a:ext cx="0" cy="2090700"/>
          </a:xfrm>
          <a:prstGeom prst="straightConnector1">
            <a:avLst/>
          </a:prstGeom>
          <a:noFill/>
          <a:ln w="9525" cap="flat" cmpd="sng">
            <a:solidFill>
              <a:schemeClr val="dk1"/>
            </a:solidFill>
            <a:prstDash val="solid"/>
            <a:round/>
            <a:headEnd type="none" w="med" len="med"/>
            <a:tailEnd type="none" w="med" len="med"/>
          </a:ln>
        </p:spPr>
      </p:cxnSp>
      <p:sp>
        <p:nvSpPr>
          <p:cNvPr id="1168" name="Google Shape;1168;p53"/>
          <p:cNvSpPr txBox="1"/>
          <p:nvPr/>
        </p:nvSpPr>
        <p:spPr>
          <a:xfrm>
            <a:off x="713263" y="1776900"/>
            <a:ext cx="322500" cy="40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A</a:t>
            </a:r>
            <a:endParaRPr sz="1100">
              <a:solidFill>
                <a:schemeClr val="dk1"/>
              </a:solidFill>
              <a:latin typeface="Red Hat Text"/>
              <a:ea typeface="Red Hat Text"/>
              <a:cs typeface="Red Hat Text"/>
              <a:sym typeface="Red Hat Text"/>
            </a:endParaRPr>
          </a:p>
        </p:txBody>
      </p:sp>
      <p:sp>
        <p:nvSpPr>
          <p:cNvPr id="1169" name="Google Shape;1169;p53"/>
          <p:cNvSpPr txBox="1"/>
          <p:nvPr/>
        </p:nvSpPr>
        <p:spPr>
          <a:xfrm>
            <a:off x="713263" y="2392565"/>
            <a:ext cx="322500" cy="40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B</a:t>
            </a:r>
            <a:endParaRPr sz="1100">
              <a:solidFill>
                <a:schemeClr val="dk1"/>
              </a:solidFill>
              <a:latin typeface="Red Hat Text"/>
              <a:ea typeface="Red Hat Text"/>
              <a:cs typeface="Red Hat Text"/>
              <a:sym typeface="Red Hat Text"/>
            </a:endParaRPr>
          </a:p>
        </p:txBody>
      </p:sp>
      <p:sp>
        <p:nvSpPr>
          <p:cNvPr id="1170" name="Google Shape;1170;p53"/>
          <p:cNvSpPr txBox="1"/>
          <p:nvPr/>
        </p:nvSpPr>
        <p:spPr>
          <a:xfrm>
            <a:off x="713263" y="3018701"/>
            <a:ext cx="322500" cy="40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ed Hat Text"/>
                <a:ea typeface="Red Hat Text"/>
                <a:cs typeface="Red Hat Text"/>
                <a:sym typeface="Red Hat Text"/>
              </a:rPr>
              <a:t>C</a:t>
            </a:r>
            <a:endParaRPr sz="1100">
              <a:solidFill>
                <a:schemeClr val="dk1"/>
              </a:solidFill>
              <a:latin typeface="Red Hat Text"/>
              <a:ea typeface="Red Hat Text"/>
              <a:cs typeface="Red Hat Text"/>
              <a:sym typeface="Red Hat Text"/>
            </a:endParaRPr>
          </a:p>
        </p:txBody>
      </p:sp>
      <p:sp>
        <p:nvSpPr>
          <p:cNvPr id="1171" name="Google Shape;1171;p53"/>
          <p:cNvSpPr/>
          <p:nvPr/>
        </p:nvSpPr>
        <p:spPr>
          <a:xfrm>
            <a:off x="5375138" y="1508813"/>
            <a:ext cx="162000" cy="162000"/>
          </a:xfrm>
          <a:prstGeom prst="ellipse">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3"/>
          <p:cNvSpPr/>
          <p:nvPr/>
        </p:nvSpPr>
        <p:spPr>
          <a:xfrm>
            <a:off x="6910038" y="1508813"/>
            <a:ext cx="162000" cy="162000"/>
          </a:xfrm>
          <a:prstGeom prst="ellipse">
            <a:avLst/>
          </a:prstGeom>
          <a:noFill/>
          <a:ln w="19050"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3"/>
          <p:cNvSpPr txBox="1"/>
          <p:nvPr/>
        </p:nvSpPr>
        <p:spPr>
          <a:xfrm>
            <a:off x="5537138" y="1425275"/>
            <a:ext cx="1358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udiowide"/>
                <a:ea typeface="Audiowide"/>
                <a:cs typeface="Audiowide"/>
                <a:sym typeface="Audiowide"/>
              </a:rPr>
              <a:t>MARS</a:t>
            </a:r>
            <a:endParaRPr sz="1800" b="1">
              <a:solidFill>
                <a:schemeClr val="dk1"/>
              </a:solidFill>
              <a:latin typeface="Audiowide"/>
              <a:ea typeface="Audiowide"/>
              <a:cs typeface="Audiowide"/>
              <a:sym typeface="Audiowide"/>
            </a:endParaRPr>
          </a:p>
        </p:txBody>
      </p:sp>
      <p:sp>
        <p:nvSpPr>
          <p:cNvPr id="1174" name="Google Shape;1174;p53"/>
          <p:cNvSpPr txBox="1"/>
          <p:nvPr/>
        </p:nvSpPr>
        <p:spPr>
          <a:xfrm>
            <a:off x="5537138" y="1754375"/>
            <a:ext cx="1358700" cy="77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Despite being red, Mars is very cold</a:t>
            </a:r>
            <a:endParaRPr>
              <a:solidFill>
                <a:schemeClr val="dk1"/>
              </a:solidFill>
              <a:latin typeface="Red Hat Text"/>
              <a:ea typeface="Red Hat Text"/>
              <a:cs typeface="Red Hat Text"/>
              <a:sym typeface="Red Hat Text"/>
            </a:endParaRPr>
          </a:p>
        </p:txBody>
      </p:sp>
      <p:sp>
        <p:nvSpPr>
          <p:cNvPr id="1175" name="Google Shape;1175;p53"/>
          <p:cNvSpPr txBox="1"/>
          <p:nvPr/>
        </p:nvSpPr>
        <p:spPr>
          <a:xfrm>
            <a:off x="7072038" y="1425275"/>
            <a:ext cx="1358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udiowide"/>
                <a:ea typeface="Audiowide"/>
                <a:cs typeface="Audiowide"/>
                <a:sym typeface="Audiowide"/>
              </a:rPr>
              <a:t>VENUS</a:t>
            </a:r>
            <a:endParaRPr sz="1800" b="1">
              <a:solidFill>
                <a:schemeClr val="dk1"/>
              </a:solidFill>
              <a:latin typeface="Audiowide"/>
              <a:ea typeface="Audiowide"/>
              <a:cs typeface="Audiowide"/>
              <a:sym typeface="Audiowide"/>
            </a:endParaRPr>
          </a:p>
        </p:txBody>
      </p:sp>
      <p:sp>
        <p:nvSpPr>
          <p:cNvPr id="1176" name="Google Shape;1176;p53"/>
          <p:cNvSpPr txBox="1"/>
          <p:nvPr/>
        </p:nvSpPr>
        <p:spPr>
          <a:xfrm>
            <a:off x="7072038" y="1754375"/>
            <a:ext cx="1358700" cy="77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Venus is the second planet from the Sun</a:t>
            </a:r>
            <a:endParaRPr>
              <a:solidFill>
                <a:schemeClr val="dk1"/>
              </a:solidFill>
              <a:latin typeface="Red Hat Text"/>
              <a:ea typeface="Red Hat Text"/>
              <a:cs typeface="Red Hat Text"/>
              <a:sym typeface="Red Hat Text"/>
            </a:endParaRPr>
          </a:p>
        </p:txBody>
      </p:sp>
      <p:sp>
        <p:nvSpPr>
          <p:cNvPr id="1177" name="Google Shape;1177;p53"/>
          <p:cNvSpPr/>
          <p:nvPr/>
        </p:nvSpPr>
        <p:spPr>
          <a:xfrm>
            <a:off x="7233003" y="2841025"/>
            <a:ext cx="1036800" cy="1036800"/>
          </a:xfrm>
          <a:prstGeom prst="donut">
            <a:avLst>
              <a:gd name="adj" fmla="val 17151"/>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3"/>
          <p:cNvSpPr/>
          <p:nvPr/>
        </p:nvSpPr>
        <p:spPr>
          <a:xfrm rot="5400000">
            <a:off x="7232973" y="2841025"/>
            <a:ext cx="1036800" cy="1036800"/>
          </a:xfrm>
          <a:prstGeom prst="blockArc">
            <a:avLst>
              <a:gd name="adj1" fmla="val 10800000"/>
              <a:gd name="adj2" fmla="val 21595895"/>
              <a:gd name="adj3" fmla="val 16921"/>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3"/>
          <p:cNvSpPr/>
          <p:nvPr/>
        </p:nvSpPr>
        <p:spPr>
          <a:xfrm>
            <a:off x="7495336" y="3282886"/>
            <a:ext cx="512100" cy="1530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50%</a:t>
            </a:r>
          </a:p>
        </p:txBody>
      </p:sp>
      <p:sp>
        <p:nvSpPr>
          <p:cNvPr id="1180" name="Google Shape;1180;p53"/>
          <p:cNvSpPr txBox="1"/>
          <p:nvPr/>
        </p:nvSpPr>
        <p:spPr>
          <a:xfrm>
            <a:off x="5537138" y="2798075"/>
            <a:ext cx="1358700" cy="329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800" b="1">
                <a:solidFill>
                  <a:schemeClr val="dk1"/>
                </a:solidFill>
                <a:latin typeface="Audiowide"/>
                <a:ea typeface="Audiowide"/>
                <a:cs typeface="Audiowide"/>
                <a:sym typeface="Audiowide"/>
              </a:rPr>
              <a:t>JUPITER</a:t>
            </a:r>
            <a:endParaRPr sz="1800" b="1">
              <a:solidFill>
                <a:schemeClr val="dk1"/>
              </a:solidFill>
              <a:latin typeface="Audiowide"/>
              <a:ea typeface="Audiowide"/>
              <a:cs typeface="Audiowide"/>
              <a:sym typeface="Audiowide"/>
            </a:endParaRPr>
          </a:p>
        </p:txBody>
      </p:sp>
      <p:sp>
        <p:nvSpPr>
          <p:cNvPr id="1181" name="Google Shape;1181;p53"/>
          <p:cNvSpPr txBox="1"/>
          <p:nvPr/>
        </p:nvSpPr>
        <p:spPr>
          <a:xfrm>
            <a:off x="5537138" y="3127175"/>
            <a:ext cx="1358700" cy="770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Red Hat Text"/>
                <a:ea typeface="Red Hat Text"/>
                <a:cs typeface="Red Hat Text"/>
                <a:sym typeface="Red Hat Text"/>
              </a:rPr>
              <a:t>Jupiter is the biggest planet of them all</a:t>
            </a:r>
            <a:endParaRPr>
              <a:solidFill>
                <a:schemeClr val="dk1"/>
              </a:solidFill>
              <a:latin typeface="Red Hat Text"/>
              <a:ea typeface="Red Hat Text"/>
              <a:cs typeface="Red Hat Text"/>
              <a:sym typeface="Red Hat Text"/>
            </a:endParaRPr>
          </a:p>
        </p:txBody>
      </p:sp>
      <p:cxnSp>
        <p:nvCxnSpPr>
          <p:cNvPr id="1182" name="Google Shape;1182;p53"/>
          <p:cNvCxnSpPr/>
          <p:nvPr/>
        </p:nvCxnSpPr>
        <p:spPr>
          <a:xfrm>
            <a:off x="5375138" y="2694900"/>
            <a:ext cx="3047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31"/>
        <p:cNvGrpSpPr/>
        <p:nvPr/>
      </p:nvGrpSpPr>
      <p:grpSpPr>
        <a:xfrm>
          <a:off x="0" y="0"/>
          <a:ext cx="0" cy="0"/>
          <a:chOff x="0" y="0"/>
          <a:chExt cx="0" cy="0"/>
        </a:xfrm>
      </p:grpSpPr>
      <p:sp>
        <p:nvSpPr>
          <p:cNvPr id="1232" name="Google Shape;1232;p56"/>
          <p:cNvSpPr txBox="1">
            <a:spLocks noGrp="1"/>
          </p:cNvSpPr>
          <p:nvPr>
            <p:ph type="title"/>
          </p:nvPr>
        </p:nvSpPr>
        <p:spPr>
          <a:xfrm>
            <a:off x="713250" y="1484500"/>
            <a:ext cx="391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233" name="Google Shape;1233;p56"/>
          <p:cNvSpPr txBox="1">
            <a:spLocks noGrp="1"/>
          </p:cNvSpPr>
          <p:nvPr>
            <p:ph type="subTitle" idx="1"/>
          </p:nvPr>
        </p:nvSpPr>
        <p:spPr>
          <a:xfrm>
            <a:off x="713250" y="1813625"/>
            <a:ext cx="3910800" cy="241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 Earth is the third planet from the Sun and the only one that harbors life in the Solar System. This is where we all live on:</a:t>
            </a:r>
            <a:endParaRPr/>
          </a:p>
          <a:p>
            <a:pPr marL="457200" lvl="0" indent="-317500" algn="l" rtl="0">
              <a:spcBef>
                <a:spcPts val="1000"/>
              </a:spcBef>
              <a:spcAft>
                <a:spcPts val="0"/>
              </a:spcAft>
              <a:buSzPts val="1400"/>
              <a:buChar char="●"/>
            </a:pPr>
            <a:r>
              <a:rPr lang="en"/>
              <a:t>Ceres is located in the main asteroid belt</a:t>
            </a:r>
            <a:endParaRPr/>
          </a:p>
          <a:p>
            <a:pPr marL="457200" lvl="0" indent="-317500" algn="l" rtl="0">
              <a:spcBef>
                <a:spcPts val="0"/>
              </a:spcBef>
              <a:spcAft>
                <a:spcPts val="0"/>
              </a:spcAft>
              <a:buSzPts val="1400"/>
              <a:buChar char="●"/>
            </a:pPr>
            <a:r>
              <a:rPr lang="en"/>
              <a:t>The Moon is Earth’s natural satellite</a:t>
            </a:r>
            <a:endParaRPr/>
          </a:p>
          <a:p>
            <a:pPr marL="457200" lvl="0" indent="-317500" algn="l" rtl="0">
              <a:spcBef>
                <a:spcPts val="0"/>
              </a:spcBef>
              <a:spcAft>
                <a:spcPts val="0"/>
              </a:spcAft>
              <a:buSzPts val="1400"/>
              <a:buChar char="●"/>
            </a:pPr>
            <a:r>
              <a:rPr lang="en"/>
              <a:t>Neptune is very far away from us</a:t>
            </a:r>
            <a:endParaRPr/>
          </a:p>
          <a:p>
            <a:pPr marL="457200" lvl="0" indent="-317500" algn="l" rtl="0">
              <a:spcBef>
                <a:spcPts val="0"/>
              </a:spcBef>
              <a:spcAft>
                <a:spcPts val="0"/>
              </a:spcAft>
              <a:buSzPts val="1400"/>
              <a:buChar char="●"/>
            </a:pPr>
            <a:r>
              <a:rPr lang="en"/>
              <a:t>Pluto now considered a dwarf planet</a:t>
            </a:r>
            <a:endParaRPr/>
          </a:p>
          <a:p>
            <a:pPr marL="457200" lvl="0" indent="-317500" algn="l" rtl="0">
              <a:spcBef>
                <a:spcPts val="0"/>
              </a:spcBef>
              <a:spcAft>
                <a:spcPts val="0"/>
              </a:spcAft>
              <a:buSzPts val="1400"/>
              <a:buChar char="●"/>
            </a:pPr>
            <a:r>
              <a:rPr lang="en"/>
              <a:t>Saturn is not the only planet with rings</a:t>
            </a:r>
            <a:endParaRPr/>
          </a:p>
        </p:txBody>
      </p:sp>
      <p:sp>
        <p:nvSpPr>
          <p:cNvPr id="1234" name="Google Shape;1234;p56"/>
          <p:cNvSpPr txBox="1">
            <a:spLocks noGrp="1"/>
          </p:cNvSpPr>
          <p:nvPr>
            <p:ph type="title" idx="2"/>
          </p:nvPr>
        </p:nvSpPr>
        <p:spPr>
          <a:xfrm>
            <a:off x="5688469" y="2915222"/>
            <a:ext cx="27423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DISCUSSION 02</a:t>
            </a:r>
            <a:endParaRPr/>
          </a:p>
        </p:txBody>
      </p:sp>
      <p:sp>
        <p:nvSpPr>
          <p:cNvPr id="1235" name="Google Shape;1235;p56"/>
          <p:cNvSpPr txBox="1">
            <a:spLocks noGrp="1"/>
          </p:cNvSpPr>
          <p:nvPr>
            <p:ph type="subTitle" idx="3"/>
          </p:nvPr>
        </p:nvSpPr>
        <p:spPr>
          <a:xfrm>
            <a:off x="5688450" y="3244325"/>
            <a:ext cx="2742300" cy="9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hot—even hotter than Mercury</a:t>
            </a:r>
            <a:endParaRPr/>
          </a:p>
        </p:txBody>
      </p:sp>
      <p:sp>
        <p:nvSpPr>
          <p:cNvPr id="1236" name="Google Shape;1236;p56"/>
          <p:cNvSpPr txBox="1">
            <a:spLocks noGrp="1"/>
          </p:cNvSpPr>
          <p:nvPr>
            <p:ph type="title" idx="4"/>
          </p:nvPr>
        </p:nvSpPr>
        <p:spPr>
          <a:xfrm>
            <a:off x="5688465" y="1484500"/>
            <a:ext cx="27423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DISCUSSION 01</a:t>
            </a:r>
            <a:endParaRPr/>
          </a:p>
        </p:txBody>
      </p:sp>
      <p:sp>
        <p:nvSpPr>
          <p:cNvPr id="1237" name="Google Shape;1237;p56"/>
          <p:cNvSpPr txBox="1">
            <a:spLocks noGrp="1"/>
          </p:cNvSpPr>
          <p:nvPr>
            <p:ph type="subTitle" idx="5"/>
          </p:nvPr>
        </p:nvSpPr>
        <p:spPr>
          <a:xfrm>
            <a:off x="5688450" y="1813600"/>
            <a:ext cx="2742300" cy="9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1238" name="Google Shape;1238;p56"/>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DISCUSSION</a:t>
            </a:r>
            <a:endParaRPr/>
          </a:p>
        </p:txBody>
      </p:sp>
      <p:sp>
        <p:nvSpPr>
          <p:cNvPr id="1239" name="Google Shape;1239;p56"/>
          <p:cNvSpPr/>
          <p:nvPr/>
        </p:nvSpPr>
        <p:spPr>
          <a:xfrm>
            <a:off x="5117766" y="1537625"/>
            <a:ext cx="354351"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01</a:t>
            </a:r>
          </a:p>
        </p:txBody>
      </p:sp>
      <p:sp>
        <p:nvSpPr>
          <p:cNvPr id="1240" name="Google Shape;1240;p56"/>
          <p:cNvSpPr/>
          <p:nvPr/>
        </p:nvSpPr>
        <p:spPr>
          <a:xfrm>
            <a:off x="5053803" y="2968350"/>
            <a:ext cx="4822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grpSp>
        <p:nvGrpSpPr>
          <p:cNvPr id="1241" name="Google Shape;1241;p56"/>
          <p:cNvGrpSpPr/>
          <p:nvPr/>
        </p:nvGrpSpPr>
        <p:grpSpPr>
          <a:xfrm>
            <a:off x="7097982" y="-564825"/>
            <a:ext cx="1537099" cy="1691580"/>
            <a:chOff x="1430525" y="238150"/>
            <a:chExt cx="4755875" cy="5233850"/>
          </a:xfrm>
        </p:grpSpPr>
        <p:sp>
          <p:nvSpPr>
            <p:cNvPr id="1242" name="Google Shape;1242;p56"/>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6"/>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44" name="Google Shape;1244;p56"/>
          <p:cNvCxnSpPr/>
          <p:nvPr/>
        </p:nvCxnSpPr>
        <p:spPr>
          <a:xfrm>
            <a:off x="5723425" y="611888"/>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49" name="Google Shape;1249;p57"/>
          <p:cNvSpPr txBox="1">
            <a:spLocks noGrp="1"/>
          </p:cNvSpPr>
          <p:nvPr>
            <p:ph type="title"/>
          </p:nvPr>
        </p:nvSpPr>
        <p:spPr>
          <a:xfrm>
            <a:off x="1101175" y="16933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a:t>
            </a:r>
            <a:endParaRPr/>
          </a:p>
        </p:txBody>
      </p:sp>
      <p:sp>
        <p:nvSpPr>
          <p:cNvPr id="1250" name="Google Shape;1250;p57"/>
          <p:cNvSpPr txBox="1">
            <a:spLocks noGrp="1"/>
          </p:cNvSpPr>
          <p:nvPr>
            <p:ph type="subTitle" idx="1"/>
          </p:nvPr>
        </p:nvSpPr>
        <p:spPr>
          <a:xfrm>
            <a:off x="1101175" y="20224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closest planet to the Sun</a:t>
            </a:r>
            <a:endParaRPr/>
          </a:p>
        </p:txBody>
      </p:sp>
      <p:sp>
        <p:nvSpPr>
          <p:cNvPr id="1251" name="Google Shape;1251;p57"/>
          <p:cNvSpPr txBox="1">
            <a:spLocks noGrp="1"/>
          </p:cNvSpPr>
          <p:nvPr>
            <p:ph type="title" idx="2"/>
          </p:nvPr>
        </p:nvSpPr>
        <p:spPr>
          <a:xfrm>
            <a:off x="3578948" y="16933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1252" name="Google Shape;1252;p57"/>
          <p:cNvSpPr txBox="1">
            <a:spLocks noGrp="1"/>
          </p:cNvSpPr>
          <p:nvPr>
            <p:ph type="subTitle" idx="3"/>
          </p:nvPr>
        </p:nvSpPr>
        <p:spPr>
          <a:xfrm>
            <a:off x="3578947" y="20224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253" name="Google Shape;1253;p57"/>
          <p:cNvSpPr txBox="1">
            <a:spLocks noGrp="1"/>
          </p:cNvSpPr>
          <p:nvPr>
            <p:ph type="title" idx="4"/>
          </p:nvPr>
        </p:nvSpPr>
        <p:spPr>
          <a:xfrm>
            <a:off x="1101175" y="31267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254" name="Google Shape;1254;p57"/>
          <p:cNvSpPr txBox="1">
            <a:spLocks noGrp="1"/>
          </p:cNvSpPr>
          <p:nvPr>
            <p:ph type="subTitle" idx="5"/>
          </p:nvPr>
        </p:nvSpPr>
        <p:spPr>
          <a:xfrm>
            <a:off x="1101175" y="34558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255" name="Google Shape;1255;p57"/>
          <p:cNvSpPr txBox="1">
            <a:spLocks noGrp="1"/>
          </p:cNvSpPr>
          <p:nvPr>
            <p:ph type="title" idx="6"/>
          </p:nvPr>
        </p:nvSpPr>
        <p:spPr>
          <a:xfrm>
            <a:off x="3578948" y="31267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1256" name="Google Shape;1256;p57"/>
          <p:cNvSpPr txBox="1">
            <a:spLocks noGrp="1"/>
          </p:cNvSpPr>
          <p:nvPr>
            <p:ph type="subTitle" idx="7"/>
          </p:nvPr>
        </p:nvSpPr>
        <p:spPr>
          <a:xfrm>
            <a:off x="3578947" y="34558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composed of hydrogen and helium</a:t>
            </a:r>
            <a:endParaRPr/>
          </a:p>
        </p:txBody>
      </p:sp>
      <p:sp>
        <p:nvSpPr>
          <p:cNvPr id="1257" name="Google Shape;1257;p57"/>
          <p:cNvSpPr txBox="1">
            <a:spLocks noGrp="1"/>
          </p:cNvSpPr>
          <p:nvPr>
            <p:ph type="title" idx="8"/>
          </p:nvPr>
        </p:nvSpPr>
        <p:spPr>
          <a:xfrm>
            <a:off x="6056727" y="16933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258" name="Google Shape;1258;p57"/>
          <p:cNvSpPr txBox="1">
            <a:spLocks noGrp="1"/>
          </p:cNvSpPr>
          <p:nvPr>
            <p:ph type="subTitle" idx="9"/>
          </p:nvPr>
        </p:nvSpPr>
        <p:spPr>
          <a:xfrm>
            <a:off x="6056725" y="20224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1259" name="Google Shape;1259;p57"/>
          <p:cNvSpPr txBox="1">
            <a:spLocks noGrp="1"/>
          </p:cNvSpPr>
          <p:nvPr>
            <p:ph type="title" idx="13"/>
          </p:nvPr>
        </p:nvSpPr>
        <p:spPr>
          <a:xfrm>
            <a:off x="6056727" y="3126700"/>
            <a:ext cx="19860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a:t>
            </a:r>
            <a:endParaRPr/>
          </a:p>
        </p:txBody>
      </p:sp>
      <p:sp>
        <p:nvSpPr>
          <p:cNvPr id="1260" name="Google Shape;1260;p57"/>
          <p:cNvSpPr txBox="1">
            <a:spLocks noGrp="1"/>
          </p:cNvSpPr>
          <p:nvPr>
            <p:ph type="subTitle" idx="14"/>
          </p:nvPr>
        </p:nvSpPr>
        <p:spPr>
          <a:xfrm>
            <a:off x="6056725" y="3455800"/>
            <a:ext cx="1986000" cy="56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farthest planet from the Sun</a:t>
            </a:r>
            <a:endParaRPr/>
          </a:p>
        </p:txBody>
      </p:sp>
      <p:sp>
        <p:nvSpPr>
          <p:cNvPr id="1261" name="Google Shape;1261;p57"/>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endParaRPr/>
          </a:p>
        </p:txBody>
      </p:sp>
      <p:grpSp>
        <p:nvGrpSpPr>
          <p:cNvPr id="1262" name="Google Shape;1262;p57"/>
          <p:cNvGrpSpPr/>
          <p:nvPr/>
        </p:nvGrpSpPr>
        <p:grpSpPr>
          <a:xfrm flipH="1">
            <a:off x="7185423" y="370940"/>
            <a:ext cx="1512218" cy="1356435"/>
            <a:chOff x="220675" y="1143125"/>
            <a:chExt cx="3908550" cy="3505000"/>
          </a:xfrm>
        </p:grpSpPr>
        <p:sp>
          <p:nvSpPr>
            <p:cNvPr id="1263" name="Google Shape;1263;p57"/>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7"/>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7"/>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7"/>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7"/>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7"/>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7"/>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7"/>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7"/>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75"/>
        <p:cNvGrpSpPr/>
        <p:nvPr/>
      </p:nvGrpSpPr>
      <p:grpSpPr>
        <a:xfrm>
          <a:off x="0" y="0"/>
          <a:ext cx="0" cy="0"/>
          <a:chOff x="0" y="0"/>
          <a:chExt cx="0" cy="0"/>
        </a:xfrm>
      </p:grpSpPr>
      <p:sp>
        <p:nvSpPr>
          <p:cNvPr id="1276" name="Google Shape;1276;p58"/>
          <p:cNvSpPr txBox="1">
            <a:spLocks noGrp="1"/>
          </p:cNvSpPr>
          <p:nvPr>
            <p:ph type="title"/>
          </p:nvPr>
        </p:nvSpPr>
        <p:spPr>
          <a:xfrm>
            <a:off x="713225" y="791925"/>
            <a:ext cx="6576300" cy="199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a:t>
            </a:r>
            <a:endParaRPr/>
          </a:p>
          <a:p>
            <a:pPr marL="0" lvl="0" indent="0" algn="l" rtl="0">
              <a:spcBef>
                <a:spcPts val="0"/>
              </a:spcBef>
              <a:spcAft>
                <a:spcPts val="0"/>
              </a:spcAft>
              <a:buNone/>
            </a:pPr>
            <a:endParaRPr/>
          </a:p>
        </p:txBody>
      </p:sp>
      <p:sp>
        <p:nvSpPr>
          <p:cNvPr id="1277" name="Google Shape;1277;p58"/>
          <p:cNvSpPr/>
          <p:nvPr/>
        </p:nvSpPr>
        <p:spPr>
          <a:xfrm>
            <a:off x="814425" y="1837525"/>
            <a:ext cx="4331171" cy="77290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WORDS</a:t>
            </a:r>
          </a:p>
        </p:txBody>
      </p:sp>
      <p:cxnSp>
        <p:nvCxnSpPr>
          <p:cNvPr id="1278" name="Google Shape;1278;p58"/>
          <p:cNvCxnSpPr/>
          <p:nvPr/>
        </p:nvCxnSpPr>
        <p:spPr>
          <a:xfrm>
            <a:off x="713225" y="3039650"/>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1279" name="Google Shape;1279;p58"/>
          <p:cNvGrpSpPr/>
          <p:nvPr/>
        </p:nvGrpSpPr>
        <p:grpSpPr>
          <a:xfrm>
            <a:off x="6141799" y="2312757"/>
            <a:ext cx="1631962" cy="2034691"/>
            <a:chOff x="1709175" y="238125"/>
            <a:chExt cx="4200675" cy="5237300"/>
          </a:xfrm>
        </p:grpSpPr>
        <p:sp>
          <p:nvSpPr>
            <p:cNvPr id="1280" name="Google Shape;1280;p58"/>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8"/>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8"/>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8"/>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8"/>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8"/>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8"/>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8"/>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8"/>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8"/>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8"/>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8"/>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8"/>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8"/>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8"/>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8"/>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8"/>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8"/>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8"/>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8"/>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8"/>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8"/>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8"/>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8"/>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8"/>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8"/>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8"/>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8"/>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8"/>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8"/>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8"/>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8"/>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8"/>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8"/>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8"/>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8"/>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8"/>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8"/>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8"/>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8"/>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8"/>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8"/>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8"/>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8"/>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8"/>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8"/>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8"/>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8"/>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8"/>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8"/>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8"/>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8"/>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8"/>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8"/>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8"/>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8"/>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8"/>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8"/>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8"/>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8"/>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8"/>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8"/>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8"/>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8"/>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8"/>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8"/>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8"/>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8"/>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8"/>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8"/>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8"/>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8"/>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8"/>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8"/>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8"/>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8"/>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8"/>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8"/>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8"/>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8"/>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8"/>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8"/>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8"/>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8"/>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8"/>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8"/>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8"/>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8"/>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8"/>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8"/>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8"/>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8"/>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8"/>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8"/>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91"/>
        <p:cNvGrpSpPr/>
        <p:nvPr/>
      </p:nvGrpSpPr>
      <p:grpSpPr>
        <a:xfrm>
          <a:off x="0" y="0"/>
          <a:ext cx="0" cy="0"/>
          <a:chOff x="0" y="0"/>
          <a:chExt cx="0" cy="0"/>
        </a:xfrm>
      </p:grpSpPr>
      <p:sp>
        <p:nvSpPr>
          <p:cNvPr id="1392" name="Google Shape;1392;p59"/>
          <p:cNvSpPr txBox="1">
            <a:spLocks noGrp="1"/>
          </p:cNvSpPr>
          <p:nvPr>
            <p:ph type="title"/>
          </p:nvPr>
        </p:nvSpPr>
        <p:spPr>
          <a:xfrm>
            <a:off x="713225" y="783100"/>
            <a:ext cx="4294800" cy="90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BIBLIOGRAPHICAL REFERENCES</a:t>
            </a:r>
            <a:endParaRPr/>
          </a:p>
        </p:txBody>
      </p:sp>
      <p:sp>
        <p:nvSpPr>
          <p:cNvPr id="1393" name="Google Shape;1393;p59"/>
          <p:cNvSpPr txBox="1">
            <a:spLocks noGrp="1"/>
          </p:cNvSpPr>
          <p:nvPr>
            <p:ph type="subTitle" idx="1"/>
          </p:nvPr>
        </p:nvSpPr>
        <p:spPr>
          <a:xfrm>
            <a:off x="713225" y="2207250"/>
            <a:ext cx="4294800" cy="207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endParaRPr/>
          </a:p>
          <a:p>
            <a:pPr marL="0" lvl="0" indent="0" algn="l" rtl="0">
              <a:spcBef>
                <a:spcPts val="0"/>
              </a:spcBef>
              <a:spcAft>
                <a:spcPts val="0"/>
              </a:spcAft>
              <a:buNone/>
            </a:pPr>
            <a:r>
              <a:rPr lang="en"/>
              <a:t>Lists like this one:</a:t>
            </a:r>
            <a:endParaRPr/>
          </a:p>
          <a:p>
            <a:pPr marL="457200" lvl="0" indent="-317500" algn="l" rtl="0">
              <a:spcBef>
                <a:spcPts val="16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600"/>
              </a:spcBef>
              <a:spcAft>
                <a:spcPts val="0"/>
              </a:spcAft>
              <a:buNone/>
            </a:pPr>
            <a:r>
              <a:rPr lang="en"/>
              <a:t>And the most important thing: the audience won’t miss the point of your presentation</a:t>
            </a:r>
            <a:endParaRPr/>
          </a:p>
        </p:txBody>
      </p:sp>
      <p:cxnSp>
        <p:nvCxnSpPr>
          <p:cNvPr id="1394" name="Google Shape;1394;p59"/>
          <p:cNvCxnSpPr/>
          <p:nvPr/>
        </p:nvCxnSpPr>
        <p:spPr>
          <a:xfrm>
            <a:off x="713225" y="199577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3"/>
        <p:cNvGrpSpPr/>
        <p:nvPr/>
      </p:nvGrpSpPr>
      <p:grpSpPr>
        <a:xfrm>
          <a:off x="0" y="0"/>
          <a:ext cx="0" cy="0"/>
          <a:chOff x="0" y="0"/>
          <a:chExt cx="0" cy="0"/>
        </a:xfrm>
      </p:grpSpPr>
      <p:sp>
        <p:nvSpPr>
          <p:cNvPr id="687" name="Google Shape;687;p38"/>
          <p:cNvSpPr txBox="1">
            <a:spLocks noGrp="1"/>
          </p:cNvSpPr>
          <p:nvPr>
            <p:ph type="subTitle" idx="3"/>
          </p:nvPr>
        </p:nvSpPr>
        <p:spPr>
          <a:xfrm>
            <a:off x="713250" y="1865349"/>
            <a:ext cx="6346500" cy="1681891"/>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Web3, short for "Web 3.0," represents the next evolutionary phase of the internet, fundamentally reimagining the way we interact, transact, and share information online. Unlike its predecessors, Web1.0 and Web2.0, which were centralized and largely controlled by a few powerful entities, Web3 is characterized by decentralization and the utilization of blockchain technology.</a:t>
            </a:r>
            <a:endParaRPr dirty="0">
              <a:latin typeface="Red Hat Text" panose="02010303040201060303" pitchFamily="2" charset="0"/>
              <a:ea typeface="Red Hat Text" panose="02010303040201060303" pitchFamily="2" charset="0"/>
              <a:cs typeface="Red Hat Text" panose="02010303040201060303" pitchFamily="2" charset="0"/>
            </a:endParaRPr>
          </a:p>
        </p:txBody>
      </p:sp>
      <p:sp>
        <p:nvSpPr>
          <p:cNvPr id="688" name="Google Shape;688;p38"/>
          <p:cNvSpPr txBox="1">
            <a:spLocks noGrp="1"/>
          </p:cNvSpPr>
          <p:nvPr>
            <p:ph type="title" idx="4"/>
          </p:nvPr>
        </p:nvSpPr>
        <p:spPr>
          <a:xfrm>
            <a:off x="710028" y="1065703"/>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What is Web3?</a:t>
            </a:r>
            <a:endParaRPr dirty="0"/>
          </a:p>
        </p:txBody>
      </p:sp>
      <p:grpSp>
        <p:nvGrpSpPr>
          <p:cNvPr id="689" name="Google Shape;689;p38"/>
          <p:cNvGrpSpPr/>
          <p:nvPr/>
        </p:nvGrpSpPr>
        <p:grpSpPr>
          <a:xfrm flipH="1">
            <a:off x="7165936" y="1441626"/>
            <a:ext cx="1776559" cy="1956045"/>
            <a:chOff x="3691700" y="944200"/>
            <a:chExt cx="3679700" cy="3820400"/>
          </a:xfrm>
        </p:grpSpPr>
        <p:sp>
          <p:nvSpPr>
            <p:cNvPr id="690" name="Google Shape;690;p38"/>
            <p:cNvSpPr/>
            <p:nvPr/>
          </p:nvSpPr>
          <p:spPr>
            <a:xfrm>
              <a:off x="3691700" y="944200"/>
              <a:ext cx="2249600" cy="2904550"/>
            </a:xfrm>
            <a:custGeom>
              <a:avLst/>
              <a:gdLst/>
              <a:ahLst/>
              <a:cxnLst/>
              <a:rect l="l" t="t" r="r" b="b"/>
              <a:pathLst>
                <a:path w="89984" h="116182" fill="none" extrusionOk="0">
                  <a:moveTo>
                    <a:pt x="89297" y="1489"/>
                  </a:moveTo>
                  <a:lnTo>
                    <a:pt x="89297" y="1489"/>
                  </a:lnTo>
                  <a:lnTo>
                    <a:pt x="89278" y="1489"/>
                  </a:lnTo>
                  <a:lnTo>
                    <a:pt x="89240" y="1450"/>
                  </a:lnTo>
                  <a:lnTo>
                    <a:pt x="87084" y="306"/>
                  </a:lnTo>
                  <a:cubicBezTo>
                    <a:pt x="87026" y="267"/>
                    <a:pt x="86969" y="229"/>
                    <a:pt x="86912" y="210"/>
                  </a:cubicBezTo>
                  <a:lnTo>
                    <a:pt x="86836" y="172"/>
                  </a:lnTo>
                  <a:lnTo>
                    <a:pt x="86836" y="172"/>
                  </a:lnTo>
                  <a:cubicBezTo>
                    <a:pt x="86416" y="0"/>
                    <a:pt x="85958" y="19"/>
                    <a:pt x="85576" y="248"/>
                  </a:cubicBezTo>
                  <a:lnTo>
                    <a:pt x="553" y="48808"/>
                  </a:lnTo>
                  <a:cubicBezTo>
                    <a:pt x="210" y="48999"/>
                    <a:pt x="0" y="49381"/>
                    <a:pt x="0" y="49781"/>
                  </a:cubicBezTo>
                  <a:lnTo>
                    <a:pt x="0" y="113472"/>
                  </a:lnTo>
                  <a:cubicBezTo>
                    <a:pt x="0" y="113872"/>
                    <a:pt x="210" y="114235"/>
                    <a:pt x="515" y="114483"/>
                  </a:cubicBezTo>
                  <a:lnTo>
                    <a:pt x="515" y="114483"/>
                  </a:lnTo>
                  <a:cubicBezTo>
                    <a:pt x="687" y="114617"/>
                    <a:pt x="859" y="114750"/>
                    <a:pt x="1049" y="114865"/>
                  </a:cubicBezTo>
                  <a:lnTo>
                    <a:pt x="2900" y="115895"/>
                  </a:lnTo>
                  <a:cubicBezTo>
                    <a:pt x="2958" y="115914"/>
                    <a:pt x="2996" y="115952"/>
                    <a:pt x="3053" y="115971"/>
                  </a:cubicBezTo>
                  <a:lnTo>
                    <a:pt x="3091" y="115990"/>
                  </a:lnTo>
                  <a:lnTo>
                    <a:pt x="3091" y="115990"/>
                  </a:lnTo>
                  <a:cubicBezTo>
                    <a:pt x="3511" y="116181"/>
                    <a:pt x="4007" y="116162"/>
                    <a:pt x="4427" y="115933"/>
                  </a:cubicBezTo>
                  <a:lnTo>
                    <a:pt x="89430" y="67373"/>
                  </a:lnTo>
                  <a:cubicBezTo>
                    <a:pt x="89774" y="67183"/>
                    <a:pt x="89984" y="66801"/>
                    <a:pt x="89984" y="66400"/>
                  </a:cubicBezTo>
                  <a:lnTo>
                    <a:pt x="89984" y="2710"/>
                  </a:lnTo>
                  <a:cubicBezTo>
                    <a:pt x="89984" y="2214"/>
                    <a:pt x="89736" y="1737"/>
                    <a:pt x="89297" y="1489"/>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8"/>
            <p:cNvSpPr/>
            <p:nvPr/>
          </p:nvSpPr>
          <p:spPr>
            <a:xfrm>
              <a:off x="3747500" y="966625"/>
              <a:ext cx="2194275" cy="2889750"/>
            </a:xfrm>
            <a:custGeom>
              <a:avLst/>
              <a:gdLst/>
              <a:ahLst/>
              <a:cxnLst/>
              <a:rect l="l" t="t" r="r" b="b"/>
              <a:pathLst>
                <a:path w="87771" h="115590" fill="none" extrusionOk="0">
                  <a:moveTo>
                    <a:pt x="0" y="113796"/>
                  </a:moveTo>
                  <a:lnTo>
                    <a:pt x="0" y="50277"/>
                  </a:lnTo>
                  <a:cubicBezTo>
                    <a:pt x="0" y="49762"/>
                    <a:pt x="287" y="49285"/>
                    <a:pt x="745" y="49037"/>
                  </a:cubicBezTo>
                  <a:lnTo>
                    <a:pt x="85577" y="572"/>
                  </a:lnTo>
                  <a:cubicBezTo>
                    <a:pt x="86550" y="0"/>
                    <a:pt x="87752" y="687"/>
                    <a:pt x="87771" y="1813"/>
                  </a:cubicBezTo>
                  <a:lnTo>
                    <a:pt x="87771" y="65332"/>
                  </a:lnTo>
                  <a:cubicBezTo>
                    <a:pt x="87771" y="65847"/>
                    <a:pt x="87485" y="66324"/>
                    <a:pt x="87027" y="66572"/>
                  </a:cubicBezTo>
                  <a:lnTo>
                    <a:pt x="2195" y="115036"/>
                  </a:lnTo>
                  <a:cubicBezTo>
                    <a:pt x="1222" y="115590"/>
                    <a:pt x="20" y="114903"/>
                    <a:pt x="0" y="11379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8"/>
            <p:cNvSpPr/>
            <p:nvPr/>
          </p:nvSpPr>
          <p:spPr>
            <a:xfrm>
              <a:off x="3813325" y="1075850"/>
              <a:ext cx="2063100" cy="2666050"/>
            </a:xfrm>
            <a:custGeom>
              <a:avLst/>
              <a:gdLst/>
              <a:ahLst/>
              <a:cxnLst/>
              <a:rect l="l" t="t" r="r" b="b"/>
              <a:pathLst>
                <a:path w="82524" h="106642" fill="none" extrusionOk="0">
                  <a:moveTo>
                    <a:pt x="1" y="106641"/>
                  </a:moveTo>
                  <a:lnTo>
                    <a:pt x="1" y="47034"/>
                  </a:lnTo>
                  <a:lnTo>
                    <a:pt x="82524" y="0"/>
                  </a:lnTo>
                  <a:lnTo>
                    <a:pt x="82524" y="59856"/>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8"/>
            <p:cNvSpPr/>
            <p:nvPr/>
          </p:nvSpPr>
          <p:spPr>
            <a:xfrm>
              <a:off x="3782325" y="2626625"/>
              <a:ext cx="3585250" cy="2137975"/>
            </a:xfrm>
            <a:custGeom>
              <a:avLst/>
              <a:gdLst/>
              <a:ahLst/>
              <a:cxnLst/>
              <a:rect l="l" t="t" r="r" b="b"/>
              <a:pathLst>
                <a:path w="143410" h="85519" fill="none" extrusionOk="0">
                  <a:moveTo>
                    <a:pt x="143238" y="33582"/>
                  </a:moveTo>
                  <a:cubicBezTo>
                    <a:pt x="143410" y="32895"/>
                    <a:pt x="143104" y="32170"/>
                    <a:pt x="142494" y="31807"/>
                  </a:cubicBezTo>
                  <a:lnTo>
                    <a:pt x="87465" y="382"/>
                  </a:lnTo>
                  <a:cubicBezTo>
                    <a:pt x="86779" y="0"/>
                    <a:pt x="85958" y="0"/>
                    <a:pt x="85271" y="382"/>
                  </a:cubicBezTo>
                  <a:lnTo>
                    <a:pt x="916" y="48579"/>
                  </a:lnTo>
                  <a:cubicBezTo>
                    <a:pt x="306" y="48903"/>
                    <a:pt x="0" y="49628"/>
                    <a:pt x="191" y="50296"/>
                  </a:cubicBezTo>
                  <a:cubicBezTo>
                    <a:pt x="172" y="50334"/>
                    <a:pt x="172" y="50392"/>
                    <a:pt x="172" y="50430"/>
                  </a:cubicBezTo>
                  <a:lnTo>
                    <a:pt x="134" y="50430"/>
                  </a:lnTo>
                  <a:lnTo>
                    <a:pt x="134" y="52586"/>
                  </a:lnTo>
                  <a:lnTo>
                    <a:pt x="134" y="52586"/>
                  </a:lnTo>
                  <a:cubicBezTo>
                    <a:pt x="153" y="53101"/>
                    <a:pt x="439" y="53578"/>
                    <a:pt x="897" y="53845"/>
                  </a:cubicBezTo>
                  <a:lnTo>
                    <a:pt x="55219" y="84851"/>
                  </a:lnTo>
                  <a:cubicBezTo>
                    <a:pt x="56402" y="85519"/>
                    <a:pt x="57853" y="85519"/>
                    <a:pt x="59035" y="84851"/>
                  </a:cubicBezTo>
                  <a:lnTo>
                    <a:pt x="142494" y="37169"/>
                  </a:lnTo>
                  <a:cubicBezTo>
                    <a:pt x="142933" y="36921"/>
                    <a:pt x="143238" y="36463"/>
                    <a:pt x="143276" y="35948"/>
                  </a:cubicBezTo>
                  <a:lnTo>
                    <a:pt x="143276" y="35948"/>
                  </a:lnTo>
                  <a:lnTo>
                    <a:pt x="143276" y="35929"/>
                  </a:lnTo>
                  <a:cubicBezTo>
                    <a:pt x="143276" y="35833"/>
                    <a:pt x="143276" y="35757"/>
                    <a:pt x="143276" y="35681"/>
                  </a:cubicBezTo>
                  <a:lnTo>
                    <a:pt x="143276" y="34021"/>
                  </a:lnTo>
                  <a:cubicBezTo>
                    <a:pt x="143276" y="33925"/>
                    <a:pt x="143276" y="33849"/>
                    <a:pt x="143276" y="33772"/>
                  </a:cubicBezTo>
                  <a:lnTo>
                    <a:pt x="143276" y="33677"/>
                  </a:lnTo>
                  <a:lnTo>
                    <a:pt x="143257" y="33677"/>
                  </a:lnTo>
                  <a:cubicBezTo>
                    <a:pt x="143257" y="33658"/>
                    <a:pt x="143257" y="33620"/>
                    <a:pt x="143238" y="33582"/>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8"/>
            <p:cNvSpPr/>
            <p:nvPr/>
          </p:nvSpPr>
          <p:spPr>
            <a:xfrm>
              <a:off x="3779450" y="2626625"/>
              <a:ext cx="3591950" cy="2072150"/>
            </a:xfrm>
            <a:custGeom>
              <a:avLst/>
              <a:gdLst/>
              <a:ahLst/>
              <a:cxnLst/>
              <a:rect l="l" t="t" r="r" b="b"/>
              <a:pathLst>
                <a:path w="143678" h="82886" fill="none" extrusionOk="0">
                  <a:moveTo>
                    <a:pt x="1031" y="51193"/>
                  </a:moveTo>
                  <a:lnTo>
                    <a:pt x="55334" y="82218"/>
                  </a:lnTo>
                  <a:cubicBezTo>
                    <a:pt x="56517" y="82886"/>
                    <a:pt x="57968" y="82886"/>
                    <a:pt x="59150" y="82218"/>
                  </a:cubicBezTo>
                  <a:lnTo>
                    <a:pt x="142609" y="34536"/>
                  </a:lnTo>
                  <a:cubicBezTo>
                    <a:pt x="143677" y="33944"/>
                    <a:pt x="143677" y="32418"/>
                    <a:pt x="142609" y="31807"/>
                  </a:cubicBezTo>
                  <a:lnTo>
                    <a:pt x="87580" y="382"/>
                  </a:lnTo>
                  <a:cubicBezTo>
                    <a:pt x="86894" y="0"/>
                    <a:pt x="86073" y="0"/>
                    <a:pt x="85386" y="382"/>
                  </a:cubicBezTo>
                  <a:lnTo>
                    <a:pt x="1031" y="48579"/>
                  </a:lnTo>
                  <a:cubicBezTo>
                    <a:pt x="1" y="49151"/>
                    <a:pt x="1" y="50621"/>
                    <a:pt x="1031" y="51193"/>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8"/>
            <p:cNvSpPr/>
            <p:nvPr/>
          </p:nvSpPr>
          <p:spPr>
            <a:xfrm>
              <a:off x="4237400" y="4186450"/>
              <a:ext cx="395925" cy="226125"/>
            </a:xfrm>
            <a:custGeom>
              <a:avLst/>
              <a:gdLst/>
              <a:ahLst/>
              <a:cxnLst/>
              <a:rect l="l" t="t" r="r" b="b"/>
              <a:pathLst>
                <a:path w="15837" h="9045" fill="none" extrusionOk="0">
                  <a:moveTo>
                    <a:pt x="0" y="0"/>
                  </a:moveTo>
                  <a:lnTo>
                    <a:pt x="15837" y="9044"/>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8"/>
            <p:cNvSpPr/>
            <p:nvPr/>
          </p:nvSpPr>
          <p:spPr>
            <a:xfrm>
              <a:off x="5480500" y="3594950"/>
              <a:ext cx="1017950" cy="610125"/>
            </a:xfrm>
            <a:custGeom>
              <a:avLst/>
              <a:gdLst/>
              <a:ahLst/>
              <a:cxnLst/>
              <a:rect l="l" t="t" r="r" b="b"/>
              <a:pathLst>
                <a:path w="40718" h="24405" fill="none" extrusionOk="0">
                  <a:moveTo>
                    <a:pt x="39745" y="9121"/>
                  </a:moveTo>
                  <a:cubicBezTo>
                    <a:pt x="40718" y="8548"/>
                    <a:pt x="40718" y="7137"/>
                    <a:pt x="39745" y="6583"/>
                  </a:cubicBezTo>
                  <a:lnTo>
                    <a:pt x="31044" y="1546"/>
                  </a:lnTo>
                  <a:lnTo>
                    <a:pt x="31044" y="1546"/>
                  </a:lnTo>
                  <a:lnTo>
                    <a:pt x="28888" y="268"/>
                  </a:lnTo>
                  <a:cubicBezTo>
                    <a:pt x="28430" y="0"/>
                    <a:pt x="27858" y="0"/>
                    <a:pt x="27400" y="268"/>
                  </a:cubicBezTo>
                  <a:lnTo>
                    <a:pt x="992" y="15360"/>
                  </a:lnTo>
                  <a:cubicBezTo>
                    <a:pt x="0" y="15914"/>
                    <a:pt x="0" y="17345"/>
                    <a:pt x="992" y="17898"/>
                  </a:cubicBezTo>
                  <a:lnTo>
                    <a:pt x="1717" y="18318"/>
                  </a:lnTo>
                  <a:lnTo>
                    <a:pt x="1717" y="18318"/>
                  </a:lnTo>
                  <a:lnTo>
                    <a:pt x="3568" y="19367"/>
                  </a:lnTo>
                  <a:lnTo>
                    <a:pt x="9750" y="22897"/>
                  </a:lnTo>
                  <a:lnTo>
                    <a:pt x="9750" y="22897"/>
                  </a:lnTo>
                  <a:lnTo>
                    <a:pt x="11944" y="24156"/>
                  </a:lnTo>
                  <a:cubicBezTo>
                    <a:pt x="12402" y="24404"/>
                    <a:pt x="12956" y="24404"/>
                    <a:pt x="13414" y="24156"/>
                  </a:cubicBez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8"/>
            <p:cNvSpPr/>
            <p:nvPr/>
          </p:nvSpPr>
          <p:spPr>
            <a:xfrm>
              <a:off x="5645525" y="3704650"/>
              <a:ext cx="731300" cy="417900"/>
            </a:xfrm>
            <a:custGeom>
              <a:avLst/>
              <a:gdLst/>
              <a:ahLst/>
              <a:cxnLst/>
              <a:rect l="l" t="t" r="r" b="b"/>
              <a:pathLst>
                <a:path w="29252" h="16716" fill="none" extrusionOk="0">
                  <a:moveTo>
                    <a:pt x="1" y="16715"/>
                  </a:moveTo>
                  <a:lnTo>
                    <a:pt x="29251" y="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8"/>
            <p:cNvSpPr/>
            <p:nvPr/>
          </p:nvSpPr>
          <p:spPr>
            <a:xfrm>
              <a:off x="6030475" y="3903100"/>
              <a:ext cx="149825" cy="85400"/>
            </a:xfrm>
            <a:custGeom>
              <a:avLst/>
              <a:gdLst/>
              <a:ahLst/>
              <a:cxnLst/>
              <a:rect l="l" t="t" r="r" b="b"/>
              <a:pathLst>
                <a:path w="5993" h="3416" fill="none" extrusionOk="0">
                  <a:moveTo>
                    <a:pt x="1" y="0"/>
                  </a:moveTo>
                  <a:lnTo>
                    <a:pt x="5992" y="3416"/>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8"/>
            <p:cNvSpPr/>
            <p:nvPr/>
          </p:nvSpPr>
          <p:spPr>
            <a:xfrm>
              <a:off x="4162500" y="2839850"/>
              <a:ext cx="2512450" cy="1423425"/>
            </a:xfrm>
            <a:custGeom>
              <a:avLst/>
              <a:gdLst/>
              <a:ahLst/>
              <a:cxnLst/>
              <a:rect l="l" t="t" r="r" b="b"/>
              <a:pathLst>
                <a:path w="100498" h="56937" fill="none" extrusionOk="0">
                  <a:moveTo>
                    <a:pt x="1" y="43122"/>
                  </a:moveTo>
                  <a:lnTo>
                    <a:pt x="24061" y="56936"/>
                  </a:lnTo>
                  <a:lnTo>
                    <a:pt x="100498" y="14215"/>
                  </a:lnTo>
                  <a:lnTo>
                    <a:pt x="75807" y="0"/>
                  </a:lnTo>
                  <a:close/>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8"/>
            <p:cNvSpPr/>
            <p:nvPr/>
          </p:nvSpPr>
          <p:spPr>
            <a:xfrm>
              <a:off x="3813325" y="1926850"/>
              <a:ext cx="570050" cy="1814575"/>
            </a:xfrm>
            <a:custGeom>
              <a:avLst/>
              <a:gdLst/>
              <a:ahLst/>
              <a:cxnLst/>
              <a:rect l="l" t="t" r="r" b="b"/>
              <a:pathLst>
                <a:path w="22802" h="72583" fill="none" extrusionOk="0">
                  <a:moveTo>
                    <a:pt x="22802" y="0"/>
                  </a:moveTo>
                  <a:lnTo>
                    <a:pt x="1" y="725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8"/>
            <p:cNvSpPr/>
            <p:nvPr/>
          </p:nvSpPr>
          <p:spPr>
            <a:xfrm>
              <a:off x="4187300" y="1719825"/>
              <a:ext cx="571025" cy="1804550"/>
            </a:xfrm>
            <a:custGeom>
              <a:avLst/>
              <a:gdLst/>
              <a:ahLst/>
              <a:cxnLst/>
              <a:rect l="l" t="t" r="r" b="b"/>
              <a:pathLst>
                <a:path w="22841" h="72182" fill="none" extrusionOk="0">
                  <a:moveTo>
                    <a:pt x="22840" y="0"/>
                  </a:moveTo>
                  <a:lnTo>
                    <a:pt x="1" y="72181"/>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8"/>
            <p:cNvSpPr/>
            <p:nvPr/>
          </p:nvSpPr>
          <p:spPr>
            <a:xfrm>
              <a:off x="4684825" y="14393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8"/>
            <p:cNvSpPr/>
            <p:nvPr/>
          </p:nvSpPr>
          <p:spPr>
            <a:xfrm>
              <a:off x="4816475" y="1353000"/>
              <a:ext cx="571500" cy="1804550"/>
            </a:xfrm>
            <a:custGeom>
              <a:avLst/>
              <a:gdLst/>
              <a:ahLst/>
              <a:cxnLst/>
              <a:rect l="l" t="t" r="r" b="b"/>
              <a:pathLst>
                <a:path w="22860" h="72182" fill="none" extrusionOk="0">
                  <a:moveTo>
                    <a:pt x="22859" y="0"/>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8"/>
            <p:cNvSpPr/>
            <p:nvPr/>
          </p:nvSpPr>
          <p:spPr>
            <a:xfrm>
              <a:off x="5069300" y="1209900"/>
              <a:ext cx="571500" cy="1804075"/>
            </a:xfrm>
            <a:custGeom>
              <a:avLst/>
              <a:gdLst/>
              <a:ahLst/>
              <a:cxnLst/>
              <a:rect l="l" t="t" r="r" b="b"/>
              <a:pathLst>
                <a:path w="22860" h="72163" fill="none" extrusionOk="0">
                  <a:moveTo>
                    <a:pt x="22859" y="0"/>
                  </a:moveTo>
                  <a:lnTo>
                    <a:pt x="1" y="7216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8"/>
            <p:cNvSpPr/>
            <p:nvPr/>
          </p:nvSpPr>
          <p:spPr>
            <a:xfrm>
              <a:off x="5130825" y="1177925"/>
              <a:ext cx="571500" cy="1804575"/>
            </a:xfrm>
            <a:custGeom>
              <a:avLst/>
              <a:gdLst/>
              <a:ahLst/>
              <a:cxnLst/>
              <a:rect l="l" t="t" r="r" b="b"/>
              <a:pathLst>
                <a:path w="22860" h="72183" fill="none" extrusionOk="0">
                  <a:moveTo>
                    <a:pt x="22859" y="1"/>
                  </a:moveTo>
                  <a:lnTo>
                    <a:pt x="1" y="72182"/>
                  </a:lnTo>
                </a:path>
              </a:pathLst>
            </a:custGeom>
            <a:noFill/>
            <a:ln w="19050" cap="rnd"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06" name="Google Shape;706;p38"/>
          <p:cNvCxnSpPr/>
          <p:nvPr/>
        </p:nvCxnSpPr>
        <p:spPr>
          <a:xfrm>
            <a:off x="7987613" y="539500"/>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707" name="Google Shape;707;p38"/>
          <p:cNvCxnSpPr/>
          <p:nvPr/>
        </p:nvCxnSpPr>
        <p:spPr>
          <a:xfrm rot="-5400000" flipH="1">
            <a:off x="6759300" y="981650"/>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60"/>
          <p:cNvSpPr txBox="1">
            <a:spLocks noGrp="1"/>
          </p:cNvSpPr>
          <p:nvPr>
            <p:ph type="subTitle" idx="1"/>
          </p:nvPr>
        </p:nvSpPr>
        <p:spPr>
          <a:xfrm>
            <a:off x="5485775" y="2775849"/>
            <a:ext cx="2667600" cy="10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sp>
        <p:nvSpPr>
          <p:cNvPr id="1400" name="Google Shape;1400;p60"/>
          <p:cNvSpPr txBox="1">
            <a:spLocks noGrp="1"/>
          </p:cNvSpPr>
          <p:nvPr>
            <p:ph type="title"/>
          </p:nvPr>
        </p:nvSpPr>
        <p:spPr>
          <a:xfrm>
            <a:off x="5485775" y="1337450"/>
            <a:ext cx="2667600" cy="95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DESKTOP MOCKUP</a:t>
            </a:r>
            <a:endParaRPr/>
          </a:p>
        </p:txBody>
      </p:sp>
      <p:grpSp>
        <p:nvGrpSpPr>
          <p:cNvPr id="1401" name="Google Shape;1401;p60"/>
          <p:cNvGrpSpPr/>
          <p:nvPr/>
        </p:nvGrpSpPr>
        <p:grpSpPr>
          <a:xfrm>
            <a:off x="990606" y="1148000"/>
            <a:ext cx="3506650" cy="2847500"/>
            <a:chOff x="4572006" y="1148000"/>
            <a:chExt cx="3506650" cy="2847500"/>
          </a:xfrm>
        </p:grpSpPr>
        <p:sp>
          <p:nvSpPr>
            <p:cNvPr id="1402" name="Google Shape;1402;p60"/>
            <p:cNvSpPr/>
            <p:nvPr/>
          </p:nvSpPr>
          <p:spPr>
            <a:xfrm>
              <a:off x="5878431" y="3465400"/>
              <a:ext cx="897075" cy="367000"/>
            </a:xfrm>
            <a:custGeom>
              <a:avLst/>
              <a:gdLst/>
              <a:ahLst/>
              <a:cxnLst/>
              <a:rect l="l" t="t" r="r" b="b"/>
              <a:pathLst>
                <a:path w="35883" h="14680" extrusionOk="0">
                  <a:moveTo>
                    <a:pt x="0" y="1"/>
                  </a:moveTo>
                  <a:lnTo>
                    <a:pt x="0" y="14680"/>
                  </a:lnTo>
                  <a:lnTo>
                    <a:pt x="35882" y="14680"/>
                  </a:lnTo>
                  <a:lnTo>
                    <a:pt x="35882" y="1"/>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0"/>
            <p:cNvSpPr/>
            <p:nvPr/>
          </p:nvSpPr>
          <p:spPr>
            <a:xfrm>
              <a:off x="4572006" y="1148000"/>
              <a:ext cx="3506650" cy="1909625"/>
            </a:xfrm>
            <a:custGeom>
              <a:avLst/>
              <a:gdLst/>
              <a:ahLst/>
              <a:cxnLst/>
              <a:rect l="l" t="t" r="r" b="b"/>
              <a:pathLst>
                <a:path w="140266" h="75027" extrusionOk="0">
                  <a:moveTo>
                    <a:pt x="3327" y="1"/>
                  </a:moveTo>
                  <a:cubicBezTo>
                    <a:pt x="1370" y="1"/>
                    <a:pt x="0" y="555"/>
                    <a:pt x="0" y="2610"/>
                  </a:cubicBezTo>
                  <a:lnTo>
                    <a:pt x="0" y="75026"/>
                  </a:lnTo>
                  <a:lnTo>
                    <a:pt x="140266" y="75026"/>
                  </a:lnTo>
                  <a:lnTo>
                    <a:pt x="140266" y="2610"/>
                  </a:lnTo>
                  <a:cubicBezTo>
                    <a:pt x="140266" y="555"/>
                    <a:pt x="139026" y="1"/>
                    <a:pt x="137069"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0"/>
            <p:cNvSpPr/>
            <p:nvPr/>
          </p:nvSpPr>
          <p:spPr>
            <a:xfrm>
              <a:off x="4572006" y="3057625"/>
              <a:ext cx="3506650" cy="407775"/>
            </a:xfrm>
            <a:custGeom>
              <a:avLst/>
              <a:gdLst/>
              <a:ahLst/>
              <a:cxnLst/>
              <a:rect l="l" t="t" r="r" b="b"/>
              <a:pathLst>
                <a:path w="140266" h="16311" extrusionOk="0">
                  <a:moveTo>
                    <a:pt x="0" y="0"/>
                  </a:moveTo>
                  <a:lnTo>
                    <a:pt x="0" y="12233"/>
                  </a:lnTo>
                  <a:cubicBezTo>
                    <a:pt x="0" y="14190"/>
                    <a:pt x="1370" y="16310"/>
                    <a:pt x="3327" y="16310"/>
                  </a:cubicBezTo>
                  <a:lnTo>
                    <a:pt x="137069" y="16310"/>
                  </a:lnTo>
                  <a:cubicBezTo>
                    <a:pt x="139026" y="16310"/>
                    <a:pt x="140266" y="14190"/>
                    <a:pt x="140266" y="12233"/>
                  </a:cubicBezTo>
                  <a:lnTo>
                    <a:pt x="140266" y="0"/>
                  </a:ln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0"/>
            <p:cNvSpPr/>
            <p:nvPr/>
          </p:nvSpPr>
          <p:spPr>
            <a:xfrm>
              <a:off x="5593006" y="3832375"/>
              <a:ext cx="1467925" cy="163125"/>
            </a:xfrm>
            <a:custGeom>
              <a:avLst/>
              <a:gdLst/>
              <a:ahLst/>
              <a:cxnLst/>
              <a:rect l="l" t="t" r="r" b="b"/>
              <a:pathLst>
                <a:path w="58717" h="6525" extrusionOk="0">
                  <a:moveTo>
                    <a:pt x="3262" y="1"/>
                  </a:moveTo>
                  <a:cubicBezTo>
                    <a:pt x="1468" y="1"/>
                    <a:pt x="0" y="1469"/>
                    <a:pt x="0" y="3263"/>
                  </a:cubicBezTo>
                  <a:cubicBezTo>
                    <a:pt x="0" y="5057"/>
                    <a:pt x="1468" y="6525"/>
                    <a:pt x="3262" y="6525"/>
                  </a:cubicBezTo>
                  <a:lnTo>
                    <a:pt x="55454" y="6525"/>
                  </a:lnTo>
                  <a:cubicBezTo>
                    <a:pt x="57248" y="6525"/>
                    <a:pt x="58716" y="5057"/>
                    <a:pt x="58716" y="3263"/>
                  </a:cubicBezTo>
                  <a:cubicBezTo>
                    <a:pt x="58716" y="1469"/>
                    <a:pt x="57248" y="1"/>
                    <a:pt x="55454"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0"/>
            <p:cNvSpPr/>
            <p:nvPr/>
          </p:nvSpPr>
          <p:spPr>
            <a:xfrm>
              <a:off x="6245406" y="3159550"/>
              <a:ext cx="163125" cy="163125"/>
            </a:xfrm>
            <a:custGeom>
              <a:avLst/>
              <a:gdLst/>
              <a:ahLst/>
              <a:cxnLst/>
              <a:rect l="l" t="t" r="r" b="b"/>
              <a:pathLst>
                <a:path w="6525" h="6525" extrusionOk="0">
                  <a:moveTo>
                    <a:pt x="3262" y="1"/>
                  </a:moveTo>
                  <a:cubicBezTo>
                    <a:pt x="1468" y="1"/>
                    <a:pt x="0" y="1469"/>
                    <a:pt x="0" y="3263"/>
                  </a:cubicBezTo>
                  <a:cubicBezTo>
                    <a:pt x="0" y="5057"/>
                    <a:pt x="1468" y="6525"/>
                    <a:pt x="3262" y="6525"/>
                  </a:cubicBezTo>
                  <a:cubicBezTo>
                    <a:pt x="5056" y="6525"/>
                    <a:pt x="6524" y="5057"/>
                    <a:pt x="6524" y="3263"/>
                  </a:cubicBezTo>
                  <a:cubicBezTo>
                    <a:pt x="6524" y="1469"/>
                    <a:pt x="5056" y="1"/>
                    <a:pt x="3262" y="1"/>
                  </a:cubicBezTo>
                  <a:close/>
                </a:path>
              </a:pathLst>
            </a:cu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07" name="Google Shape;1407;p60"/>
          <p:cNvPicPr preferRelativeResize="0"/>
          <p:nvPr/>
        </p:nvPicPr>
        <p:blipFill rotWithShape="1">
          <a:blip r:embed="rId3">
            <a:alphaModFix/>
          </a:blip>
          <a:srcRect t="4743" b="4734"/>
          <a:stretch/>
        </p:blipFill>
        <p:spPr>
          <a:xfrm>
            <a:off x="1102938" y="1264238"/>
            <a:ext cx="3285248" cy="1677150"/>
          </a:xfrm>
          <a:prstGeom prst="rect">
            <a:avLst/>
          </a:prstGeom>
          <a:noFill/>
          <a:ln w="19050" cap="flat" cmpd="sng">
            <a:solidFill>
              <a:schemeClr val="lt1"/>
            </a:solidFill>
            <a:prstDash val="solid"/>
            <a:round/>
            <a:headEnd type="none" w="sm" len="sm"/>
            <a:tailEnd type="none" w="sm" len="sm"/>
          </a:ln>
          <a:effectLst>
            <a:outerShdw blurRad="85725" algn="bl" rotWithShape="0">
              <a:schemeClr val="lt1">
                <a:alpha val="50000"/>
              </a:schemeClr>
            </a:outerShdw>
          </a:effectLst>
        </p:spPr>
      </p:pic>
      <p:cxnSp>
        <p:nvCxnSpPr>
          <p:cNvPr id="1408" name="Google Shape;1408;p60"/>
          <p:cNvCxnSpPr/>
          <p:nvPr/>
        </p:nvCxnSpPr>
        <p:spPr>
          <a:xfrm>
            <a:off x="5485775" y="2571650"/>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66"/>
        <p:cNvGrpSpPr/>
        <p:nvPr/>
      </p:nvGrpSpPr>
      <p:grpSpPr>
        <a:xfrm>
          <a:off x="0" y="0"/>
          <a:ext cx="0" cy="0"/>
          <a:chOff x="0" y="0"/>
          <a:chExt cx="0" cy="0"/>
        </a:xfrm>
      </p:grpSpPr>
      <p:sp>
        <p:nvSpPr>
          <p:cNvPr id="1467" name="Google Shape;1467;p62"/>
          <p:cNvSpPr txBox="1">
            <a:spLocks noGrp="1"/>
          </p:cNvSpPr>
          <p:nvPr>
            <p:ph type="title"/>
          </p:nvPr>
        </p:nvSpPr>
        <p:spPr>
          <a:xfrm>
            <a:off x="713225" y="539500"/>
            <a:ext cx="7717500" cy="4782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a:t>ALTERNATIVE RESOURCES</a:t>
            </a:r>
            <a:endParaRPr dirty="0"/>
          </a:p>
        </p:txBody>
      </p:sp>
      <p:sp>
        <p:nvSpPr>
          <p:cNvPr id="1468" name="Google Shape;1468;p62"/>
          <p:cNvSpPr txBox="1">
            <a:spLocks noGrp="1"/>
          </p:cNvSpPr>
          <p:nvPr>
            <p:ph type="body" idx="4294967295"/>
          </p:nvPr>
        </p:nvSpPr>
        <p:spPr>
          <a:xfrm>
            <a:off x="713225" y="1017700"/>
            <a:ext cx="7717500" cy="890100"/>
          </a:xfrm>
          <a:prstGeom prst="rect">
            <a:avLst/>
          </a:prstGeom>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400"/>
              <a:t>Here’s an assortment of alternative resources </a:t>
            </a:r>
            <a:r>
              <a:rPr lang="en"/>
              <a:t>whose style fits that of this template:</a:t>
            </a:r>
            <a:endParaRPr>
              <a:solidFill>
                <a:schemeClr val="accent1"/>
              </a:solidFill>
            </a:endParaRPr>
          </a:p>
          <a:p>
            <a:pPr marL="457200" marR="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3"/>
              </a:rPr>
              <a:t>Colourful isometriс infographic elements</a:t>
            </a:r>
            <a:endParaRPr/>
          </a:p>
          <a:p>
            <a:pPr marL="457200" marR="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4"/>
              </a:rPr>
              <a:t>Isometric style cms concept</a:t>
            </a:r>
            <a:endParaRPr/>
          </a:p>
        </p:txBody>
      </p:sp>
      <p:grpSp>
        <p:nvGrpSpPr>
          <p:cNvPr id="1469" name="Google Shape;1469;p62"/>
          <p:cNvGrpSpPr/>
          <p:nvPr/>
        </p:nvGrpSpPr>
        <p:grpSpPr>
          <a:xfrm>
            <a:off x="4018602" y="1960149"/>
            <a:ext cx="1106738" cy="2691015"/>
            <a:chOff x="3883450" y="238125"/>
            <a:chExt cx="2154025" cy="5237475"/>
          </a:xfrm>
        </p:grpSpPr>
        <p:sp>
          <p:nvSpPr>
            <p:cNvPr id="1470" name="Google Shape;1470;p62"/>
            <p:cNvSpPr/>
            <p:nvPr/>
          </p:nvSpPr>
          <p:spPr>
            <a:xfrm>
              <a:off x="5942700" y="1416850"/>
              <a:ext cx="94775" cy="4058750"/>
            </a:xfrm>
            <a:custGeom>
              <a:avLst/>
              <a:gdLst/>
              <a:ahLst/>
              <a:cxnLst/>
              <a:rect l="l" t="t" r="r" b="b"/>
              <a:pathLst>
                <a:path w="3791" h="162350" extrusionOk="0">
                  <a:moveTo>
                    <a:pt x="3138" y="733"/>
                  </a:moveTo>
                  <a:lnTo>
                    <a:pt x="3256" y="160091"/>
                  </a:lnTo>
                  <a:lnTo>
                    <a:pt x="654" y="161614"/>
                  </a:lnTo>
                  <a:lnTo>
                    <a:pt x="536" y="2260"/>
                  </a:lnTo>
                  <a:lnTo>
                    <a:pt x="3138" y="733"/>
                  </a:lnTo>
                  <a:close/>
                  <a:moveTo>
                    <a:pt x="3405" y="0"/>
                  </a:moveTo>
                  <a:cubicBezTo>
                    <a:pt x="3360" y="0"/>
                    <a:pt x="3314" y="12"/>
                    <a:pt x="3271" y="36"/>
                  </a:cubicBezTo>
                  <a:lnTo>
                    <a:pt x="135" y="1874"/>
                  </a:lnTo>
                  <a:cubicBezTo>
                    <a:pt x="52" y="1922"/>
                    <a:pt x="1" y="2008"/>
                    <a:pt x="5" y="2107"/>
                  </a:cubicBezTo>
                  <a:lnTo>
                    <a:pt x="123" y="162082"/>
                  </a:lnTo>
                  <a:cubicBezTo>
                    <a:pt x="123" y="162228"/>
                    <a:pt x="241" y="162350"/>
                    <a:pt x="391" y="162350"/>
                  </a:cubicBezTo>
                  <a:cubicBezTo>
                    <a:pt x="438" y="162350"/>
                    <a:pt x="485" y="162338"/>
                    <a:pt x="528" y="162314"/>
                  </a:cubicBezTo>
                  <a:lnTo>
                    <a:pt x="3657" y="160476"/>
                  </a:lnTo>
                  <a:cubicBezTo>
                    <a:pt x="3740" y="160429"/>
                    <a:pt x="3791" y="160339"/>
                    <a:pt x="3791" y="160244"/>
                  </a:cubicBezTo>
                  <a:lnTo>
                    <a:pt x="3673" y="269"/>
                  </a:lnTo>
                  <a:cubicBezTo>
                    <a:pt x="3673" y="111"/>
                    <a:pt x="3544" y="0"/>
                    <a:pt x="3405"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2"/>
            <p:cNvSpPr/>
            <p:nvPr/>
          </p:nvSpPr>
          <p:spPr>
            <a:xfrm>
              <a:off x="3884525" y="283950"/>
              <a:ext cx="2074650" cy="5191650"/>
            </a:xfrm>
            <a:custGeom>
              <a:avLst/>
              <a:gdLst/>
              <a:ahLst/>
              <a:cxnLst/>
              <a:rect l="l" t="t" r="r" b="b"/>
              <a:pathLst>
                <a:path w="82986" h="207666" extrusionOk="0">
                  <a:moveTo>
                    <a:pt x="536" y="733"/>
                  </a:moveTo>
                  <a:lnTo>
                    <a:pt x="82332" y="47576"/>
                  </a:lnTo>
                  <a:lnTo>
                    <a:pt x="82450" y="206938"/>
                  </a:lnTo>
                  <a:lnTo>
                    <a:pt x="658" y="160091"/>
                  </a:lnTo>
                  <a:lnTo>
                    <a:pt x="536" y="733"/>
                  </a:lnTo>
                  <a:close/>
                  <a:moveTo>
                    <a:pt x="269" y="1"/>
                  </a:moveTo>
                  <a:cubicBezTo>
                    <a:pt x="128" y="1"/>
                    <a:pt x="0" y="114"/>
                    <a:pt x="0" y="273"/>
                  </a:cubicBezTo>
                  <a:lnTo>
                    <a:pt x="118" y="160248"/>
                  </a:lnTo>
                  <a:cubicBezTo>
                    <a:pt x="118" y="160343"/>
                    <a:pt x="170" y="160433"/>
                    <a:pt x="256" y="160480"/>
                  </a:cubicBezTo>
                  <a:lnTo>
                    <a:pt x="82584" y="207630"/>
                  </a:lnTo>
                  <a:cubicBezTo>
                    <a:pt x="82623" y="207654"/>
                    <a:pt x="82670" y="207666"/>
                    <a:pt x="82718" y="207666"/>
                  </a:cubicBezTo>
                  <a:cubicBezTo>
                    <a:pt x="82720" y="207666"/>
                    <a:pt x="82722" y="207666"/>
                    <a:pt x="82724" y="207666"/>
                  </a:cubicBezTo>
                  <a:cubicBezTo>
                    <a:pt x="82867" y="207666"/>
                    <a:pt x="82985" y="207545"/>
                    <a:pt x="82985" y="207402"/>
                  </a:cubicBezTo>
                  <a:lnTo>
                    <a:pt x="82867" y="47423"/>
                  </a:lnTo>
                  <a:cubicBezTo>
                    <a:pt x="82867" y="47324"/>
                    <a:pt x="82812" y="47238"/>
                    <a:pt x="82729" y="47190"/>
                  </a:cubicBezTo>
                  <a:lnTo>
                    <a:pt x="402" y="36"/>
                  </a:lnTo>
                  <a:cubicBezTo>
                    <a:pt x="358" y="12"/>
                    <a:pt x="313" y="1"/>
                    <a:pt x="269" y="1"/>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2"/>
            <p:cNvSpPr/>
            <p:nvPr/>
          </p:nvSpPr>
          <p:spPr>
            <a:xfrm>
              <a:off x="3883450" y="238125"/>
              <a:ext cx="2152175" cy="1238100"/>
            </a:xfrm>
            <a:custGeom>
              <a:avLst/>
              <a:gdLst/>
              <a:ahLst/>
              <a:cxnLst/>
              <a:rect l="l" t="t" r="r" b="b"/>
              <a:pathLst>
                <a:path w="86087" h="49524" extrusionOk="0">
                  <a:moveTo>
                    <a:pt x="3448" y="575"/>
                  </a:moveTo>
                  <a:lnTo>
                    <a:pt x="85244" y="47422"/>
                  </a:lnTo>
                  <a:lnTo>
                    <a:pt x="82638" y="48945"/>
                  </a:lnTo>
                  <a:lnTo>
                    <a:pt x="846" y="2102"/>
                  </a:lnTo>
                  <a:lnTo>
                    <a:pt x="3448" y="575"/>
                  </a:lnTo>
                  <a:close/>
                  <a:moveTo>
                    <a:pt x="3444" y="0"/>
                  </a:moveTo>
                  <a:cubicBezTo>
                    <a:pt x="3398" y="0"/>
                    <a:pt x="3351" y="12"/>
                    <a:pt x="3310" y="35"/>
                  </a:cubicBezTo>
                  <a:lnTo>
                    <a:pt x="177" y="1873"/>
                  </a:lnTo>
                  <a:cubicBezTo>
                    <a:pt x="0" y="1976"/>
                    <a:pt x="0" y="2235"/>
                    <a:pt x="181" y="2338"/>
                  </a:cubicBezTo>
                  <a:lnTo>
                    <a:pt x="82509" y="49488"/>
                  </a:lnTo>
                  <a:cubicBezTo>
                    <a:pt x="82548" y="49508"/>
                    <a:pt x="82595" y="49523"/>
                    <a:pt x="82642" y="49523"/>
                  </a:cubicBezTo>
                  <a:cubicBezTo>
                    <a:pt x="82690" y="49519"/>
                    <a:pt x="82733" y="49508"/>
                    <a:pt x="82776" y="49484"/>
                  </a:cubicBezTo>
                  <a:lnTo>
                    <a:pt x="85909" y="47650"/>
                  </a:lnTo>
                  <a:cubicBezTo>
                    <a:pt x="86086" y="47544"/>
                    <a:pt x="86086" y="47288"/>
                    <a:pt x="85909" y="47185"/>
                  </a:cubicBezTo>
                  <a:lnTo>
                    <a:pt x="3578" y="35"/>
                  </a:lnTo>
                  <a:cubicBezTo>
                    <a:pt x="3536" y="12"/>
                    <a:pt x="3490" y="0"/>
                    <a:pt x="3444"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2"/>
            <p:cNvSpPr/>
            <p:nvPr/>
          </p:nvSpPr>
          <p:spPr>
            <a:xfrm>
              <a:off x="3937750" y="477675"/>
              <a:ext cx="1939150" cy="4713275"/>
            </a:xfrm>
            <a:custGeom>
              <a:avLst/>
              <a:gdLst/>
              <a:ahLst/>
              <a:cxnLst/>
              <a:rect l="l" t="t" r="r" b="b"/>
              <a:pathLst>
                <a:path w="77566" h="188531" extrusionOk="0">
                  <a:moveTo>
                    <a:pt x="544" y="11746"/>
                  </a:moveTo>
                  <a:lnTo>
                    <a:pt x="76944" y="55499"/>
                  </a:lnTo>
                  <a:lnTo>
                    <a:pt x="77031" y="187803"/>
                  </a:lnTo>
                  <a:lnTo>
                    <a:pt x="630" y="144045"/>
                  </a:lnTo>
                  <a:lnTo>
                    <a:pt x="544" y="11746"/>
                  </a:lnTo>
                  <a:close/>
                  <a:moveTo>
                    <a:pt x="266" y="1"/>
                  </a:moveTo>
                  <a:cubicBezTo>
                    <a:pt x="136" y="1"/>
                    <a:pt x="6" y="86"/>
                    <a:pt x="1" y="257"/>
                  </a:cubicBezTo>
                  <a:lnTo>
                    <a:pt x="95" y="144199"/>
                  </a:lnTo>
                  <a:cubicBezTo>
                    <a:pt x="91" y="144297"/>
                    <a:pt x="146" y="144384"/>
                    <a:pt x="229" y="144431"/>
                  </a:cubicBezTo>
                  <a:lnTo>
                    <a:pt x="77164" y="188495"/>
                  </a:lnTo>
                  <a:cubicBezTo>
                    <a:pt x="77204" y="188519"/>
                    <a:pt x="77251" y="188531"/>
                    <a:pt x="77298" y="188531"/>
                  </a:cubicBezTo>
                  <a:lnTo>
                    <a:pt x="77298" y="188527"/>
                  </a:lnTo>
                  <a:cubicBezTo>
                    <a:pt x="77444" y="188527"/>
                    <a:pt x="77566" y="188409"/>
                    <a:pt x="77566" y="188259"/>
                  </a:cubicBezTo>
                  <a:lnTo>
                    <a:pt x="77479" y="55342"/>
                  </a:lnTo>
                  <a:cubicBezTo>
                    <a:pt x="77479" y="55247"/>
                    <a:pt x="77428" y="55161"/>
                    <a:pt x="77345" y="55114"/>
                  </a:cubicBezTo>
                  <a:lnTo>
                    <a:pt x="540" y="11132"/>
                  </a:lnTo>
                  <a:lnTo>
                    <a:pt x="532" y="257"/>
                  </a:lnTo>
                  <a:cubicBezTo>
                    <a:pt x="526" y="86"/>
                    <a:pt x="396" y="1"/>
                    <a:pt x="266" y="1"/>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2"/>
            <p:cNvSpPr/>
            <p:nvPr/>
          </p:nvSpPr>
          <p:spPr>
            <a:xfrm>
              <a:off x="5467575" y="1459050"/>
              <a:ext cx="104600" cy="130325"/>
            </a:xfrm>
            <a:custGeom>
              <a:avLst/>
              <a:gdLst/>
              <a:ahLst/>
              <a:cxnLst/>
              <a:rect l="l" t="t" r="r" b="b"/>
              <a:pathLst>
                <a:path w="4184" h="5213" extrusionOk="0">
                  <a:moveTo>
                    <a:pt x="1279" y="533"/>
                  </a:moveTo>
                  <a:cubicBezTo>
                    <a:pt x="1480" y="533"/>
                    <a:pt x="1712" y="608"/>
                    <a:pt x="1964" y="745"/>
                  </a:cubicBezTo>
                  <a:cubicBezTo>
                    <a:pt x="2893" y="1277"/>
                    <a:pt x="3653" y="2579"/>
                    <a:pt x="3653" y="3646"/>
                  </a:cubicBezTo>
                  <a:cubicBezTo>
                    <a:pt x="3653" y="4106"/>
                    <a:pt x="3511" y="4441"/>
                    <a:pt x="3255" y="4591"/>
                  </a:cubicBezTo>
                  <a:cubicBezTo>
                    <a:pt x="3154" y="4649"/>
                    <a:pt x="3037" y="4678"/>
                    <a:pt x="2909" y="4678"/>
                  </a:cubicBezTo>
                  <a:cubicBezTo>
                    <a:pt x="2707" y="4678"/>
                    <a:pt x="2477" y="4606"/>
                    <a:pt x="2232" y="4465"/>
                  </a:cubicBezTo>
                  <a:cubicBezTo>
                    <a:pt x="1315" y="3941"/>
                    <a:pt x="539" y="2607"/>
                    <a:pt x="539" y="1556"/>
                  </a:cubicBezTo>
                  <a:cubicBezTo>
                    <a:pt x="535" y="1103"/>
                    <a:pt x="677" y="769"/>
                    <a:pt x="933" y="623"/>
                  </a:cubicBezTo>
                  <a:cubicBezTo>
                    <a:pt x="1039" y="560"/>
                    <a:pt x="1157" y="533"/>
                    <a:pt x="1279" y="533"/>
                  </a:cubicBezTo>
                  <a:close/>
                  <a:moveTo>
                    <a:pt x="1273" y="0"/>
                  </a:moveTo>
                  <a:cubicBezTo>
                    <a:pt x="1051" y="0"/>
                    <a:pt x="845" y="53"/>
                    <a:pt x="661" y="159"/>
                  </a:cubicBezTo>
                  <a:cubicBezTo>
                    <a:pt x="236" y="407"/>
                    <a:pt x="0" y="903"/>
                    <a:pt x="0" y="1560"/>
                  </a:cubicBezTo>
                  <a:cubicBezTo>
                    <a:pt x="0" y="2800"/>
                    <a:pt x="882" y="4311"/>
                    <a:pt x="1964" y="4933"/>
                  </a:cubicBezTo>
                  <a:cubicBezTo>
                    <a:pt x="2291" y="5118"/>
                    <a:pt x="2614" y="5212"/>
                    <a:pt x="2909" y="5212"/>
                  </a:cubicBezTo>
                  <a:cubicBezTo>
                    <a:pt x="2916" y="5212"/>
                    <a:pt x="2923" y="5213"/>
                    <a:pt x="2930" y="5213"/>
                  </a:cubicBezTo>
                  <a:cubicBezTo>
                    <a:pt x="3135" y="5213"/>
                    <a:pt x="3340" y="5158"/>
                    <a:pt x="3519" y="5055"/>
                  </a:cubicBezTo>
                  <a:cubicBezTo>
                    <a:pt x="3948" y="4807"/>
                    <a:pt x="4184" y="4307"/>
                    <a:pt x="4184" y="3650"/>
                  </a:cubicBezTo>
                  <a:cubicBezTo>
                    <a:pt x="4184" y="2390"/>
                    <a:pt x="3322" y="911"/>
                    <a:pt x="2228" y="285"/>
                  </a:cubicBezTo>
                  <a:cubicBezTo>
                    <a:pt x="1896" y="95"/>
                    <a:pt x="1571" y="0"/>
                    <a:pt x="1273"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2"/>
            <p:cNvSpPr/>
            <p:nvPr/>
          </p:nvSpPr>
          <p:spPr>
            <a:xfrm>
              <a:off x="3937675" y="477400"/>
              <a:ext cx="1937075" cy="1390625"/>
            </a:xfrm>
            <a:custGeom>
              <a:avLst/>
              <a:gdLst/>
              <a:ahLst/>
              <a:cxnLst/>
              <a:rect l="l" t="t" r="r" b="b"/>
              <a:pathLst>
                <a:path w="77483" h="55625" extrusionOk="0">
                  <a:moveTo>
                    <a:pt x="62475" y="39799"/>
                  </a:moveTo>
                  <a:cubicBezTo>
                    <a:pt x="62676" y="39799"/>
                    <a:pt x="62908" y="39874"/>
                    <a:pt x="63160" y="40011"/>
                  </a:cubicBezTo>
                  <a:cubicBezTo>
                    <a:pt x="64089" y="40543"/>
                    <a:pt x="64849" y="41845"/>
                    <a:pt x="64849" y="42912"/>
                  </a:cubicBezTo>
                  <a:cubicBezTo>
                    <a:pt x="64849" y="43372"/>
                    <a:pt x="64707" y="43707"/>
                    <a:pt x="64451" y="43857"/>
                  </a:cubicBezTo>
                  <a:cubicBezTo>
                    <a:pt x="64350" y="43915"/>
                    <a:pt x="64233" y="43944"/>
                    <a:pt x="64105" y="43944"/>
                  </a:cubicBezTo>
                  <a:cubicBezTo>
                    <a:pt x="63903" y="43944"/>
                    <a:pt x="63673" y="43872"/>
                    <a:pt x="63428" y="43731"/>
                  </a:cubicBezTo>
                  <a:cubicBezTo>
                    <a:pt x="62511" y="43207"/>
                    <a:pt x="61735" y="41873"/>
                    <a:pt x="61735" y="40822"/>
                  </a:cubicBezTo>
                  <a:cubicBezTo>
                    <a:pt x="61731" y="40369"/>
                    <a:pt x="61873" y="40035"/>
                    <a:pt x="62129" y="39889"/>
                  </a:cubicBezTo>
                  <a:cubicBezTo>
                    <a:pt x="62235" y="39826"/>
                    <a:pt x="62353" y="39799"/>
                    <a:pt x="62475" y="39799"/>
                  </a:cubicBezTo>
                  <a:close/>
                  <a:moveTo>
                    <a:pt x="62478" y="39265"/>
                  </a:moveTo>
                  <a:cubicBezTo>
                    <a:pt x="62255" y="39265"/>
                    <a:pt x="62046" y="39318"/>
                    <a:pt x="61861" y="39425"/>
                  </a:cubicBezTo>
                  <a:cubicBezTo>
                    <a:pt x="61432" y="39673"/>
                    <a:pt x="61200" y="40169"/>
                    <a:pt x="61200" y="40822"/>
                  </a:cubicBezTo>
                  <a:cubicBezTo>
                    <a:pt x="61200" y="42066"/>
                    <a:pt x="62078" y="43577"/>
                    <a:pt x="63160" y="44199"/>
                  </a:cubicBezTo>
                  <a:cubicBezTo>
                    <a:pt x="63491" y="44384"/>
                    <a:pt x="63810" y="44478"/>
                    <a:pt x="64105" y="44478"/>
                  </a:cubicBezTo>
                  <a:cubicBezTo>
                    <a:pt x="64112" y="44478"/>
                    <a:pt x="64119" y="44479"/>
                    <a:pt x="64126" y="44479"/>
                  </a:cubicBezTo>
                  <a:cubicBezTo>
                    <a:pt x="64335" y="44479"/>
                    <a:pt x="64536" y="44424"/>
                    <a:pt x="64719" y="44321"/>
                  </a:cubicBezTo>
                  <a:cubicBezTo>
                    <a:pt x="65148" y="44069"/>
                    <a:pt x="65384" y="43573"/>
                    <a:pt x="65384" y="42912"/>
                  </a:cubicBezTo>
                  <a:cubicBezTo>
                    <a:pt x="65384" y="41656"/>
                    <a:pt x="64522" y="40177"/>
                    <a:pt x="63424" y="39547"/>
                  </a:cubicBezTo>
                  <a:cubicBezTo>
                    <a:pt x="63096" y="39359"/>
                    <a:pt x="62774" y="39265"/>
                    <a:pt x="62478" y="39265"/>
                  </a:cubicBezTo>
                  <a:close/>
                  <a:moveTo>
                    <a:pt x="67568" y="42715"/>
                  </a:moveTo>
                  <a:cubicBezTo>
                    <a:pt x="67769" y="42715"/>
                    <a:pt x="68001" y="42786"/>
                    <a:pt x="68249" y="42928"/>
                  </a:cubicBezTo>
                  <a:cubicBezTo>
                    <a:pt x="69182" y="43463"/>
                    <a:pt x="69941" y="44766"/>
                    <a:pt x="69941" y="45832"/>
                  </a:cubicBezTo>
                  <a:cubicBezTo>
                    <a:pt x="69941" y="46289"/>
                    <a:pt x="69800" y="46623"/>
                    <a:pt x="69544" y="46773"/>
                  </a:cubicBezTo>
                  <a:cubicBezTo>
                    <a:pt x="69443" y="46831"/>
                    <a:pt x="69326" y="46860"/>
                    <a:pt x="69196" y="46860"/>
                  </a:cubicBezTo>
                  <a:cubicBezTo>
                    <a:pt x="68994" y="46860"/>
                    <a:pt x="68762" y="46789"/>
                    <a:pt x="68517" y="46647"/>
                  </a:cubicBezTo>
                  <a:cubicBezTo>
                    <a:pt x="67584" y="46116"/>
                    <a:pt x="66828" y="44813"/>
                    <a:pt x="66828" y="43742"/>
                  </a:cubicBezTo>
                  <a:cubicBezTo>
                    <a:pt x="66828" y="43286"/>
                    <a:pt x="66970" y="42951"/>
                    <a:pt x="67226" y="42802"/>
                  </a:cubicBezTo>
                  <a:cubicBezTo>
                    <a:pt x="67328" y="42743"/>
                    <a:pt x="67450" y="42715"/>
                    <a:pt x="67568" y="42715"/>
                  </a:cubicBezTo>
                  <a:close/>
                  <a:moveTo>
                    <a:pt x="67572" y="42181"/>
                  </a:moveTo>
                  <a:cubicBezTo>
                    <a:pt x="67349" y="42181"/>
                    <a:pt x="67141" y="42235"/>
                    <a:pt x="66958" y="42341"/>
                  </a:cubicBezTo>
                  <a:cubicBezTo>
                    <a:pt x="66529" y="42589"/>
                    <a:pt x="66293" y="43085"/>
                    <a:pt x="66293" y="43742"/>
                  </a:cubicBezTo>
                  <a:cubicBezTo>
                    <a:pt x="66293" y="45006"/>
                    <a:pt x="67155" y="46486"/>
                    <a:pt x="68253" y="47111"/>
                  </a:cubicBezTo>
                  <a:cubicBezTo>
                    <a:pt x="68580" y="47300"/>
                    <a:pt x="68902" y="47395"/>
                    <a:pt x="69198" y="47395"/>
                  </a:cubicBezTo>
                  <a:cubicBezTo>
                    <a:pt x="69205" y="47395"/>
                    <a:pt x="69212" y="47395"/>
                    <a:pt x="69219" y="47395"/>
                  </a:cubicBezTo>
                  <a:cubicBezTo>
                    <a:pt x="69428" y="47395"/>
                    <a:pt x="69633" y="47340"/>
                    <a:pt x="69812" y="47233"/>
                  </a:cubicBezTo>
                  <a:cubicBezTo>
                    <a:pt x="70241" y="46985"/>
                    <a:pt x="70477" y="46486"/>
                    <a:pt x="70477" y="45832"/>
                  </a:cubicBezTo>
                  <a:cubicBezTo>
                    <a:pt x="70477" y="44573"/>
                    <a:pt x="69615" y="43093"/>
                    <a:pt x="68517" y="42463"/>
                  </a:cubicBezTo>
                  <a:cubicBezTo>
                    <a:pt x="68189" y="42275"/>
                    <a:pt x="67867" y="42181"/>
                    <a:pt x="67572" y="42181"/>
                  </a:cubicBezTo>
                  <a:close/>
                  <a:moveTo>
                    <a:pt x="72641" y="45631"/>
                  </a:moveTo>
                  <a:cubicBezTo>
                    <a:pt x="72647" y="45631"/>
                    <a:pt x="72654" y="45631"/>
                    <a:pt x="72661" y="45632"/>
                  </a:cubicBezTo>
                  <a:cubicBezTo>
                    <a:pt x="72858" y="45632"/>
                    <a:pt x="73090" y="45702"/>
                    <a:pt x="73342" y="45844"/>
                  </a:cubicBezTo>
                  <a:cubicBezTo>
                    <a:pt x="74275" y="46379"/>
                    <a:pt x="75034" y="47682"/>
                    <a:pt x="75034" y="48749"/>
                  </a:cubicBezTo>
                  <a:cubicBezTo>
                    <a:pt x="75034" y="49205"/>
                    <a:pt x="74897" y="49536"/>
                    <a:pt x="74637" y="49689"/>
                  </a:cubicBezTo>
                  <a:cubicBezTo>
                    <a:pt x="74536" y="49747"/>
                    <a:pt x="74418" y="49776"/>
                    <a:pt x="74289" y="49776"/>
                  </a:cubicBezTo>
                  <a:cubicBezTo>
                    <a:pt x="74087" y="49776"/>
                    <a:pt x="73855" y="49705"/>
                    <a:pt x="73610" y="49563"/>
                  </a:cubicBezTo>
                  <a:cubicBezTo>
                    <a:pt x="72681" y="49032"/>
                    <a:pt x="71921" y="47725"/>
                    <a:pt x="71921" y="46659"/>
                  </a:cubicBezTo>
                  <a:cubicBezTo>
                    <a:pt x="71917" y="46198"/>
                    <a:pt x="72059" y="45864"/>
                    <a:pt x="72315" y="45718"/>
                  </a:cubicBezTo>
                  <a:cubicBezTo>
                    <a:pt x="72415" y="45662"/>
                    <a:pt x="72526" y="45631"/>
                    <a:pt x="72641" y="45631"/>
                  </a:cubicBezTo>
                  <a:close/>
                  <a:moveTo>
                    <a:pt x="72657" y="45099"/>
                  </a:moveTo>
                  <a:cubicBezTo>
                    <a:pt x="72436" y="45099"/>
                    <a:pt x="72230" y="45152"/>
                    <a:pt x="72047" y="45258"/>
                  </a:cubicBezTo>
                  <a:cubicBezTo>
                    <a:pt x="71618" y="45506"/>
                    <a:pt x="71386" y="46005"/>
                    <a:pt x="71386" y="46659"/>
                  </a:cubicBezTo>
                  <a:cubicBezTo>
                    <a:pt x="71386" y="47922"/>
                    <a:pt x="72244" y="49402"/>
                    <a:pt x="73342" y="50032"/>
                  </a:cubicBezTo>
                  <a:cubicBezTo>
                    <a:pt x="73672" y="50221"/>
                    <a:pt x="73995" y="50315"/>
                    <a:pt x="74290" y="50315"/>
                  </a:cubicBezTo>
                  <a:lnTo>
                    <a:pt x="74286" y="50311"/>
                  </a:lnTo>
                  <a:lnTo>
                    <a:pt x="74286" y="50311"/>
                  </a:lnTo>
                  <a:cubicBezTo>
                    <a:pt x="74294" y="50311"/>
                    <a:pt x="74301" y="50311"/>
                    <a:pt x="74308" y="50311"/>
                  </a:cubicBezTo>
                  <a:cubicBezTo>
                    <a:pt x="74517" y="50311"/>
                    <a:pt x="74722" y="50256"/>
                    <a:pt x="74904" y="50154"/>
                  </a:cubicBezTo>
                  <a:cubicBezTo>
                    <a:pt x="75333" y="49906"/>
                    <a:pt x="75570" y="49406"/>
                    <a:pt x="75570" y="48749"/>
                  </a:cubicBezTo>
                  <a:cubicBezTo>
                    <a:pt x="75570" y="47489"/>
                    <a:pt x="74704" y="46013"/>
                    <a:pt x="73606" y="45384"/>
                  </a:cubicBezTo>
                  <a:cubicBezTo>
                    <a:pt x="73276" y="45194"/>
                    <a:pt x="72953" y="45099"/>
                    <a:pt x="72657" y="45099"/>
                  </a:cubicBezTo>
                  <a:close/>
                  <a:moveTo>
                    <a:pt x="539" y="729"/>
                  </a:moveTo>
                  <a:lnTo>
                    <a:pt x="76939" y="44486"/>
                  </a:lnTo>
                  <a:lnTo>
                    <a:pt x="76947" y="54896"/>
                  </a:lnTo>
                  <a:lnTo>
                    <a:pt x="76947" y="54896"/>
                  </a:lnTo>
                  <a:lnTo>
                    <a:pt x="543" y="11143"/>
                  </a:lnTo>
                  <a:lnTo>
                    <a:pt x="539" y="729"/>
                  </a:lnTo>
                  <a:close/>
                  <a:moveTo>
                    <a:pt x="269" y="0"/>
                  </a:moveTo>
                  <a:cubicBezTo>
                    <a:pt x="129" y="0"/>
                    <a:pt x="1" y="113"/>
                    <a:pt x="4" y="268"/>
                  </a:cubicBezTo>
                  <a:lnTo>
                    <a:pt x="7" y="11292"/>
                  </a:lnTo>
                  <a:cubicBezTo>
                    <a:pt x="7" y="11391"/>
                    <a:pt x="59" y="11477"/>
                    <a:pt x="145" y="11525"/>
                  </a:cubicBezTo>
                  <a:lnTo>
                    <a:pt x="77081" y="55589"/>
                  </a:lnTo>
                  <a:cubicBezTo>
                    <a:pt x="77120" y="55613"/>
                    <a:pt x="77167" y="55624"/>
                    <a:pt x="77215" y="55624"/>
                  </a:cubicBezTo>
                  <a:cubicBezTo>
                    <a:pt x="77360" y="55624"/>
                    <a:pt x="77482" y="55506"/>
                    <a:pt x="77482" y="55357"/>
                  </a:cubicBezTo>
                  <a:lnTo>
                    <a:pt x="77474" y="44329"/>
                  </a:lnTo>
                  <a:cubicBezTo>
                    <a:pt x="77474" y="44234"/>
                    <a:pt x="77423" y="44144"/>
                    <a:pt x="77341" y="44097"/>
                  </a:cubicBezTo>
                  <a:lnTo>
                    <a:pt x="401" y="36"/>
                  </a:lnTo>
                  <a:cubicBezTo>
                    <a:pt x="359" y="12"/>
                    <a:pt x="313" y="0"/>
                    <a:pt x="269"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2"/>
            <p:cNvSpPr/>
            <p:nvPr/>
          </p:nvSpPr>
          <p:spPr>
            <a:xfrm>
              <a:off x="5595000" y="1531950"/>
              <a:ext cx="104600" cy="130325"/>
            </a:xfrm>
            <a:custGeom>
              <a:avLst/>
              <a:gdLst/>
              <a:ahLst/>
              <a:cxnLst/>
              <a:rect l="l" t="t" r="r" b="b"/>
              <a:pathLst>
                <a:path w="4184" h="5213" extrusionOk="0">
                  <a:moveTo>
                    <a:pt x="1275" y="533"/>
                  </a:moveTo>
                  <a:cubicBezTo>
                    <a:pt x="1476" y="533"/>
                    <a:pt x="1708" y="604"/>
                    <a:pt x="1952" y="746"/>
                  </a:cubicBezTo>
                  <a:cubicBezTo>
                    <a:pt x="2885" y="1281"/>
                    <a:pt x="3648" y="2584"/>
                    <a:pt x="3648" y="3650"/>
                  </a:cubicBezTo>
                  <a:cubicBezTo>
                    <a:pt x="3648" y="4107"/>
                    <a:pt x="3507" y="4441"/>
                    <a:pt x="3247" y="4591"/>
                  </a:cubicBezTo>
                  <a:cubicBezTo>
                    <a:pt x="3147" y="4649"/>
                    <a:pt x="3031" y="4678"/>
                    <a:pt x="2903" y="4678"/>
                  </a:cubicBezTo>
                  <a:cubicBezTo>
                    <a:pt x="2701" y="4678"/>
                    <a:pt x="2469" y="4607"/>
                    <a:pt x="2224" y="4465"/>
                  </a:cubicBezTo>
                  <a:cubicBezTo>
                    <a:pt x="1291" y="3934"/>
                    <a:pt x="531" y="2631"/>
                    <a:pt x="531" y="1560"/>
                  </a:cubicBezTo>
                  <a:cubicBezTo>
                    <a:pt x="531" y="1104"/>
                    <a:pt x="673" y="769"/>
                    <a:pt x="929" y="620"/>
                  </a:cubicBezTo>
                  <a:cubicBezTo>
                    <a:pt x="1035" y="561"/>
                    <a:pt x="1153" y="533"/>
                    <a:pt x="1275" y="533"/>
                  </a:cubicBezTo>
                  <a:close/>
                  <a:moveTo>
                    <a:pt x="1273" y="0"/>
                  </a:moveTo>
                  <a:cubicBezTo>
                    <a:pt x="1052" y="0"/>
                    <a:pt x="845" y="53"/>
                    <a:pt x="661" y="159"/>
                  </a:cubicBezTo>
                  <a:cubicBezTo>
                    <a:pt x="232" y="407"/>
                    <a:pt x="0" y="903"/>
                    <a:pt x="0" y="1560"/>
                  </a:cubicBezTo>
                  <a:cubicBezTo>
                    <a:pt x="0" y="2824"/>
                    <a:pt x="858" y="4304"/>
                    <a:pt x="1956" y="4929"/>
                  </a:cubicBezTo>
                  <a:cubicBezTo>
                    <a:pt x="2287" y="5118"/>
                    <a:pt x="2609" y="5213"/>
                    <a:pt x="2905" y="5213"/>
                  </a:cubicBezTo>
                  <a:cubicBezTo>
                    <a:pt x="2912" y="5213"/>
                    <a:pt x="2919" y="5213"/>
                    <a:pt x="2926" y="5213"/>
                  </a:cubicBezTo>
                  <a:cubicBezTo>
                    <a:pt x="3131" y="5213"/>
                    <a:pt x="3336" y="5158"/>
                    <a:pt x="3519" y="5055"/>
                  </a:cubicBezTo>
                  <a:cubicBezTo>
                    <a:pt x="3948" y="4803"/>
                    <a:pt x="4184" y="4308"/>
                    <a:pt x="4184" y="3650"/>
                  </a:cubicBezTo>
                  <a:cubicBezTo>
                    <a:pt x="4180" y="2391"/>
                    <a:pt x="3318" y="911"/>
                    <a:pt x="2220" y="281"/>
                  </a:cubicBezTo>
                  <a:cubicBezTo>
                    <a:pt x="1891" y="94"/>
                    <a:pt x="1569" y="0"/>
                    <a:pt x="1273"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2"/>
            <p:cNvSpPr/>
            <p:nvPr/>
          </p:nvSpPr>
          <p:spPr>
            <a:xfrm>
              <a:off x="5722200" y="1604775"/>
              <a:ext cx="104625" cy="130425"/>
            </a:xfrm>
            <a:custGeom>
              <a:avLst/>
              <a:gdLst/>
              <a:ahLst/>
              <a:cxnLst/>
              <a:rect l="l" t="t" r="r" b="b"/>
              <a:pathLst>
                <a:path w="4185" h="5217" extrusionOk="0">
                  <a:moveTo>
                    <a:pt x="1260" y="536"/>
                  </a:moveTo>
                  <a:cubicBezTo>
                    <a:pt x="1266" y="536"/>
                    <a:pt x="1273" y="536"/>
                    <a:pt x="1280" y="537"/>
                  </a:cubicBezTo>
                  <a:cubicBezTo>
                    <a:pt x="1477" y="537"/>
                    <a:pt x="1709" y="607"/>
                    <a:pt x="1961" y="749"/>
                  </a:cubicBezTo>
                  <a:cubicBezTo>
                    <a:pt x="2894" y="1284"/>
                    <a:pt x="3653" y="2587"/>
                    <a:pt x="3653" y="3654"/>
                  </a:cubicBezTo>
                  <a:cubicBezTo>
                    <a:pt x="3653" y="4110"/>
                    <a:pt x="3516" y="4441"/>
                    <a:pt x="3256" y="4594"/>
                  </a:cubicBezTo>
                  <a:cubicBezTo>
                    <a:pt x="3155" y="4652"/>
                    <a:pt x="3037" y="4681"/>
                    <a:pt x="2908" y="4681"/>
                  </a:cubicBezTo>
                  <a:cubicBezTo>
                    <a:pt x="2706" y="4681"/>
                    <a:pt x="2474" y="4610"/>
                    <a:pt x="2229" y="4468"/>
                  </a:cubicBezTo>
                  <a:cubicBezTo>
                    <a:pt x="1300" y="3937"/>
                    <a:pt x="540" y="2630"/>
                    <a:pt x="540" y="1564"/>
                  </a:cubicBezTo>
                  <a:cubicBezTo>
                    <a:pt x="536" y="1103"/>
                    <a:pt x="678" y="769"/>
                    <a:pt x="934" y="623"/>
                  </a:cubicBezTo>
                  <a:cubicBezTo>
                    <a:pt x="1034" y="567"/>
                    <a:pt x="1145" y="536"/>
                    <a:pt x="1260" y="536"/>
                  </a:cubicBezTo>
                  <a:close/>
                  <a:moveTo>
                    <a:pt x="1272" y="0"/>
                  </a:moveTo>
                  <a:cubicBezTo>
                    <a:pt x="1051" y="0"/>
                    <a:pt x="845" y="53"/>
                    <a:pt x="662" y="159"/>
                  </a:cubicBezTo>
                  <a:cubicBezTo>
                    <a:pt x="237" y="411"/>
                    <a:pt x="1" y="906"/>
                    <a:pt x="1" y="1564"/>
                  </a:cubicBezTo>
                  <a:cubicBezTo>
                    <a:pt x="1" y="2823"/>
                    <a:pt x="863" y="4303"/>
                    <a:pt x="1961" y="4933"/>
                  </a:cubicBezTo>
                  <a:cubicBezTo>
                    <a:pt x="2288" y="5122"/>
                    <a:pt x="2610" y="5216"/>
                    <a:pt x="2905" y="5216"/>
                  </a:cubicBezTo>
                  <a:cubicBezTo>
                    <a:pt x="3122" y="5216"/>
                    <a:pt x="3334" y="5161"/>
                    <a:pt x="3519" y="5055"/>
                  </a:cubicBezTo>
                  <a:cubicBezTo>
                    <a:pt x="3948" y="4807"/>
                    <a:pt x="4185" y="4307"/>
                    <a:pt x="4185" y="3654"/>
                  </a:cubicBezTo>
                  <a:cubicBezTo>
                    <a:pt x="4185" y="2394"/>
                    <a:pt x="3323" y="914"/>
                    <a:pt x="2221" y="285"/>
                  </a:cubicBezTo>
                  <a:cubicBezTo>
                    <a:pt x="1891" y="95"/>
                    <a:pt x="1568" y="0"/>
                    <a:pt x="1272" y="0"/>
                  </a:cubicBezTo>
                  <a:close/>
                </a:path>
              </a:pathLst>
            </a:custGeom>
            <a:solidFill>
              <a:schemeClr val="dk2"/>
            </a:solidFill>
            <a:ln w="9525" cap="flat" cmpd="sng">
              <a:solidFill>
                <a:schemeClr val="dk2"/>
              </a:solidFill>
              <a:prstDash val="solid"/>
              <a:round/>
              <a:headEnd type="none" w="sm" len="sm"/>
              <a:tailEnd type="none" w="sm" len="sm"/>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62"/>
          <p:cNvGrpSpPr/>
          <p:nvPr/>
        </p:nvGrpSpPr>
        <p:grpSpPr>
          <a:xfrm>
            <a:off x="6599809" y="1818063"/>
            <a:ext cx="1266825" cy="1072200"/>
            <a:chOff x="1836575" y="850325"/>
            <a:chExt cx="1266825" cy="1072200"/>
          </a:xfrm>
        </p:grpSpPr>
        <p:sp>
          <p:nvSpPr>
            <p:cNvPr id="1479" name="Google Shape;1479;p62"/>
            <p:cNvSpPr/>
            <p:nvPr/>
          </p:nvSpPr>
          <p:spPr>
            <a:xfrm>
              <a:off x="1907500" y="850325"/>
              <a:ext cx="1195900" cy="1072100"/>
            </a:xfrm>
            <a:custGeom>
              <a:avLst/>
              <a:gdLst/>
              <a:ahLst/>
              <a:cxnLst/>
              <a:rect l="l" t="t" r="r" b="b"/>
              <a:pathLst>
                <a:path w="47836" h="42884" extrusionOk="0">
                  <a:moveTo>
                    <a:pt x="8316" y="1467"/>
                  </a:moveTo>
                  <a:cubicBezTo>
                    <a:pt x="9636" y="1467"/>
                    <a:pt x="11109" y="1911"/>
                    <a:pt x="12642" y="2791"/>
                  </a:cubicBezTo>
                  <a:cubicBezTo>
                    <a:pt x="13363" y="3208"/>
                    <a:pt x="14047" y="3684"/>
                    <a:pt x="14689" y="4215"/>
                  </a:cubicBezTo>
                  <a:lnTo>
                    <a:pt x="14689" y="4219"/>
                  </a:lnTo>
                  <a:lnTo>
                    <a:pt x="14693" y="4219"/>
                  </a:lnTo>
                  <a:cubicBezTo>
                    <a:pt x="15445" y="4841"/>
                    <a:pt x="16153" y="5518"/>
                    <a:pt x="16806" y="6242"/>
                  </a:cubicBezTo>
                  <a:lnTo>
                    <a:pt x="11922" y="9100"/>
                  </a:lnTo>
                  <a:cubicBezTo>
                    <a:pt x="10541" y="7557"/>
                    <a:pt x="9073" y="6333"/>
                    <a:pt x="7549" y="5459"/>
                  </a:cubicBezTo>
                  <a:cubicBezTo>
                    <a:pt x="5936" y="4534"/>
                    <a:pt x="4373" y="4066"/>
                    <a:pt x="2956" y="4066"/>
                  </a:cubicBezTo>
                  <a:cubicBezTo>
                    <a:pt x="2783" y="4066"/>
                    <a:pt x="2610" y="4074"/>
                    <a:pt x="2441" y="4089"/>
                  </a:cubicBezTo>
                  <a:lnTo>
                    <a:pt x="5810" y="2118"/>
                  </a:lnTo>
                  <a:cubicBezTo>
                    <a:pt x="6550" y="1683"/>
                    <a:pt x="7396" y="1467"/>
                    <a:pt x="8316" y="1467"/>
                  </a:cubicBezTo>
                  <a:close/>
                  <a:moveTo>
                    <a:pt x="22709" y="536"/>
                  </a:moveTo>
                  <a:cubicBezTo>
                    <a:pt x="24028" y="536"/>
                    <a:pt x="25498" y="978"/>
                    <a:pt x="27027" y="1854"/>
                  </a:cubicBezTo>
                  <a:cubicBezTo>
                    <a:pt x="32467" y="4971"/>
                    <a:pt x="36894" y="12579"/>
                    <a:pt x="36898" y="18813"/>
                  </a:cubicBezTo>
                  <a:cubicBezTo>
                    <a:pt x="36902" y="19513"/>
                    <a:pt x="36839" y="20210"/>
                    <a:pt x="36709" y="20895"/>
                  </a:cubicBezTo>
                  <a:cubicBezTo>
                    <a:pt x="36682" y="21037"/>
                    <a:pt x="36772" y="21174"/>
                    <a:pt x="36914" y="21210"/>
                  </a:cubicBezTo>
                  <a:cubicBezTo>
                    <a:pt x="37670" y="21383"/>
                    <a:pt x="38449" y="21694"/>
                    <a:pt x="39232" y="22143"/>
                  </a:cubicBezTo>
                  <a:cubicBezTo>
                    <a:pt x="43679" y="24693"/>
                    <a:pt x="47300" y="30911"/>
                    <a:pt x="47304" y="36008"/>
                  </a:cubicBezTo>
                  <a:cubicBezTo>
                    <a:pt x="47304" y="37271"/>
                    <a:pt x="47076" y="38377"/>
                    <a:pt x="46623" y="39287"/>
                  </a:cubicBezTo>
                  <a:lnTo>
                    <a:pt x="42042" y="41971"/>
                  </a:lnTo>
                  <a:cubicBezTo>
                    <a:pt x="42337" y="41140"/>
                    <a:pt x="42483" y="40192"/>
                    <a:pt x="42483" y="39141"/>
                  </a:cubicBezTo>
                  <a:cubicBezTo>
                    <a:pt x="42479" y="33875"/>
                    <a:pt x="38736" y="27448"/>
                    <a:pt x="34143" y="24815"/>
                  </a:cubicBezTo>
                  <a:cubicBezTo>
                    <a:pt x="33447" y="24409"/>
                    <a:pt x="32703" y="24099"/>
                    <a:pt x="31927" y="23886"/>
                  </a:cubicBezTo>
                  <a:cubicBezTo>
                    <a:pt x="32034" y="23248"/>
                    <a:pt x="32085" y="22599"/>
                    <a:pt x="32081" y="21954"/>
                  </a:cubicBezTo>
                  <a:cubicBezTo>
                    <a:pt x="32077" y="15546"/>
                    <a:pt x="27531" y="7730"/>
                    <a:pt x="21938" y="4530"/>
                  </a:cubicBezTo>
                  <a:cubicBezTo>
                    <a:pt x="20332" y="3608"/>
                    <a:pt x="18769" y="3142"/>
                    <a:pt x="17354" y="3142"/>
                  </a:cubicBezTo>
                  <a:cubicBezTo>
                    <a:pt x="17174" y="3142"/>
                    <a:pt x="16997" y="3149"/>
                    <a:pt x="16822" y="3164"/>
                  </a:cubicBezTo>
                  <a:lnTo>
                    <a:pt x="20199" y="1185"/>
                  </a:lnTo>
                  <a:cubicBezTo>
                    <a:pt x="20942" y="751"/>
                    <a:pt x="21789" y="536"/>
                    <a:pt x="22709" y="536"/>
                  </a:cubicBezTo>
                  <a:close/>
                  <a:moveTo>
                    <a:pt x="22706" y="1"/>
                  </a:moveTo>
                  <a:cubicBezTo>
                    <a:pt x="21693" y="1"/>
                    <a:pt x="20757" y="241"/>
                    <a:pt x="19931" y="724"/>
                  </a:cubicBezTo>
                  <a:lnTo>
                    <a:pt x="14882" y="3684"/>
                  </a:lnTo>
                  <a:cubicBezTo>
                    <a:pt x="14256" y="3180"/>
                    <a:pt x="13599" y="2724"/>
                    <a:pt x="12906" y="2322"/>
                  </a:cubicBezTo>
                  <a:cubicBezTo>
                    <a:pt x="11288" y="1396"/>
                    <a:pt x="9725" y="930"/>
                    <a:pt x="8311" y="930"/>
                  </a:cubicBezTo>
                  <a:cubicBezTo>
                    <a:pt x="7297" y="930"/>
                    <a:pt x="6360" y="1170"/>
                    <a:pt x="5534" y="1653"/>
                  </a:cubicBezTo>
                  <a:lnTo>
                    <a:pt x="182" y="4790"/>
                  </a:lnTo>
                  <a:cubicBezTo>
                    <a:pt x="48" y="4861"/>
                    <a:pt x="1" y="5030"/>
                    <a:pt x="76" y="5160"/>
                  </a:cubicBezTo>
                  <a:cubicBezTo>
                    <a:pt x="126" y="5246"/>
                    <a:pt x="215" y="5293"/>
                    <a:pt x="307" y="5293"/>
                  </a:cubicBezTo>
                  <a:cubicBezTo>
                    <a:pt x="357" y="5293"/>
                    <a:pt x="408" y="5280"/>
                    <a:pt x="453" y="5250"/>
                  </a:cubicBezTo>
                  <a:cubicBezTo>
                    <a:pt x="1193" y="4818"/>
                    <a:pt x="2038" y="4603"/>
                    <a:pt x="2957" y="4603"/>
                  </a:cubicBezTo>
                  <a:cubicBezTo>
                    <a:pt x="4278" y="4603"/>
                    <a:pt x="5752" y="5046"/>
                    <a:pt x="7286" y="5923"/>
                  </a:cubicBezTo>
                  <a:cubicBezTo>
                    <a:pt x="8813" y="6797"/>
                    <a:pt x="10281" y="8041"/>
                    <a:pt x="11666" y="9623"/>
                  </a:cubicBezTo>
                  <a:cubicBezTo>
                    <a:pt x="11717" y="9681"/>
                    <a:pt x="11790" y="9712"/>
                    <a:pt x="11864" y="9712"/>
                  </a:cubicBezTo>
                  <a:cubicBezTo>
                    <a:pt x="11911" y="9712"/>
                    <a:pt x="11958" y="9700"/>
                    <a:pt x="12001" y="9674"/>
                  </a:cubicBezTo>
                  <a:lnTo>
                    <a:pt x="17353" y="6537"/>
                  </a:lnTo>
                  <a:cubicBezTo>
                    <a:pt x="17499" y="6455"/>
                    <a:pt x="17530" y="6258"/>
                    <a:pt x="17420" y="6132"/>
                  </a:cubicBezTo>
                  <a:cubicBezTo>
                    <a:pt x="16779" y="5396"/>
                    <a:pt x="16086" y="4707"/>
                    <a:pt x="15350" y="4074"/>
                  </a:cubicBezTo>
                  <a:cubicBezTo>
                    <a:pt x="15963" y="3809"/>
                    <a:pt x="16637" y="3677"/>
                    <a:pt x="17356" y="3677"/>
                  </a:cubicBezTo>
                  <a:cubicBezTo>
                    <a:pt x="18677" y="3677"/>
                    <a:pt x="20148" y="4121"/>
                    <a:pt x="21675" y="4995"/>
                  </a:cubicBezTo>
                  <a:cubicBezTo>
                    <a:pt x="27114" y="8108"/>
                    <a:pt x="31542" y="15715"/>
                    <a:pt x="31546" y="21954"/>
                  </a:cubicBezTo>
                  <a:cubicBezTo>
                    <a:pt x="31550" y="22650"/>
                    <a:pt x="31487" y="23347"/>
                    <a:pt x="31357" y="24032"/>
                  </a:cubicBezTo>
                  <a:cubicBezTo>
                    <a:pt x="31329" y="24173"/>
                    <a:pt x="31420" y="24311"/>
                    <a:pt x="31561" y="24347"/>
                  </a:cubicBezTo>
                  <a:cubicBezTo>
                    <a:pt x="32317" y="24520"/>
                    <a:pt x="33096" y="24831"/>
                    <a:pt x="33879" y="25279"/>
                  </a:cubicBezTo>
                  <a:cubicBezTo>
                    <a:pt x="38327" y="27830"/>
                    <a:pt x="41948" y="34044"/>
                    <a:pt x="41952" y="39145"/>
                  </a:cubicBezTo>
                  <a:cubicBezTo>
                    <a:pt x="41952" y="40440"/>
                    <a:pt x="41712" y="41569"/>
                    <a:pt x="41239" y="42494"/>
                  </a:cubicBezTo>
                  <a:cubicBezTo>
                    <a:pt x="41149" y="42671"/>
                    <a:pt x="41275" y="42880"/>
                    <a:pt x="41475" y="42884"/>
                  </a:cubicBezTo>
                  <a:cubicBezTo>
                    <a:pt x="41523" y="42880"/>
                    <a:pt x="41570" y="42868"/>
                    <a:pt x="41609" y="42844"/>
                  </a:cubicBezTo>
                  <a:lnTo>
                    <a:pt x="46962" y="39708"/>
                  </a:lnTo>
                  <a:cubicBezTo>
                    <a:pt x="47005" y="39680"/>
                    <a:pt x="47041" y="39645"/>
                    <a:pt x="47064" y="39597"/>
                  </a:cubicBezTo>
                  <a:cubicBezTo>
                    <a:pt x="47580" y="38598"/>
                    <a:pt x="47836" y="37390"/>
                    <a:pt x="47836" y="36004"/>
                  </a:cubicBezTo>
                  <a:cubicBezTo>
                    <a:pt x="47836" y="30738"/>
                    <a:pt x="44093" y="24311"/>
                    <a:pt x="39496" y="21678"/>
                  </a:cubicBezTo>
                  <a:cubicBezTo>
                    <a:pt x="38803" y="21273"/>
                    <a:pt x="38059" y="20962"/>
                    <a:pt x="37280" y="20749"/>
                  </a:cubicBezTo>
                  <a:cubicBezTo>
                    <a:pt x="37386" y="20112"/>
                    <a:pt x="37437" y="19462"/>
                    <a:pt x="37433" y="18817"/>
                  </a:cubicBezTo>
                  <a:cubicBezTo>
                    <a:pt x="37430" y="12409"/>
                    <a:pt x="32884" y="4589"/>
                    <a:pt x="27295" y="1393"/>
                  </a:cubicBezTo>
                  <a:cubicBezTo>
                    <a:pt x="25679" y="468"/>
                    <a:pt x="24118" y="1"/>
                    <a:pt x="22706" y="1"/>
                  </a:cubicBezTo>
                  <a:close/>
                </a:path>
              </a:pathLst>
            </a:custGeom>
            <a:solidFill>
              <a:schemeClr val="lt1"/>
            </a:solidFill>
            <a:ln w="9525"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2"/>
            <p:cNvSpPr/>
            <p:nvPr/>
          </p:nvSpPr>
          <p:spPr>
            <a:xfrm>
              <a:off x="1836575" y="928825"/>
              <a:ext cx="1133000" cy="993700"/>
            </a:xfrm>
            <a:custGeom>
              <a:avLst/>
              <a:gdLst/>
              <a:ahLst/>
              <a:cxnLst/>
              <a:rect l="l" t="t" r="r" b="b"/>
              <a:pathLst>
                <a:path w="45320" h="39748" extrusionOk="0">
                  <a:moveTo>
                    <a:pt x="20189" y="535"/>
                  </a:moveTo>
                  <a:cubicBezTo>
                    <a:pt x="21511" y="535"/>
                    <a:pt x="22984" y="978"/>
                    <a:pt x="24512" y="1855"/>
                  </a:cubicBezTo>
                  <a:cubicBezTo>
                    <a:pt x="29951" y="4968"/>
                    <a:pt x="34379" y="12575"/>
                    <a:pt x="34383" y="18814"/>
                  </a:cubicBezTo>
                  <a:cubicBezTo>
                    <a:pt x="34387" y="19510"/>
                    <a:pt x="34324" y="20207"/>
                    <a:pt x="34194" y="20892"/>
                  </a:cubicBezTo>
                  <a:cubicBezTo>
                    <a:pt x="34166" y="21033"/>
                    <a:pt x="34257" y="21171"/>
                    <a:pt x="34398" y="21207"/>
                  </a:cubicBezTo>
                  <a:cubicBezTo>
                    <a:pt x="35154" y="21380"/>
                    <a:pt x="35933" y="21691"/>
                    <a:pt x="36716" y="22139"/>
                  </a:cubicBezTo>
                  <a:cubicBezTo>
                    <a:pt x="41164" y="24690"/>
                    <a:pt x="44785" y="30904"/>
                    <a:pt x="44789" y="36005"/>
                  </a:cubicBezTo>
                  <a:cubicBezTo>
                    <a:pt x="44789" y="37186"/>
                    <a:pt x="44592" y="38225"/>
                    <a:pt x="44198" y="39098"/>
                  </a:cubicBezTo>
                  <a:lnTo>
                    <a:pt x="1952" y="14905"/>
                  </a:lnTo>
                  <a:cubicBezTo>
                    <a:pt x="1023" y="12619"/>
                    <a:pt x="535" y="10332"/>
                    <a:pt x="531" y="8293"/>
                  </a:cubicBezTo>
                  <a:cubicBezTo>
                    <a:pt x="531" y="5338"/>
                    <a:pt x="1515" y="3142"/>
                    <a:pt x="3306" y="2102"/>
                  </a:cubicBezTo>
                  <a:cubicBezTo>
                    <a:pt x="4043" y="1675"/>
                    <a:pt x="4883" y="1462"/>
                    <a:pt x="5796" y="1462"/>
                  </a:cubicBezTo>
                  <a:cubicBezTo>
                    <a:pt x="7117" y="1462"/>
                    <a:pt x="8589" y="1906"/>
                    <a:pt x="10123" y="2783"/>
                  </a:cubicBezTo>
                  <a:cubicBezTo>
                    <a:pt x="11646" y="3657"/>
                    <a:pt x="13118" y="4901"/>
                    <a:pt x="14499" y="6483"/>
                  </a:cubicBezTo>
                  <a:cubicBezTo>
                    <a:pt x="14555" y="6546"/>
                    <a:pt x="14627" y="6574"/>
                    <a:pt x="14699" y="6574"/>
                  </a:cubicBezTo>
                  <a:cubicBezTo>
                    <a:pt x="14829" y="6574"/>
                    <a:pt x="14955" y="6480"/>
                    <a:pt x="14968" y="6329"/>
                  </a:cubicBezTo>
                  <a:cubicBezTo>
                    <a:pt x="15184" y="3811"/>
                    <a:pt x="16215" y="1949"/>
                    <a:pt x="17868" y="1079"/>
                  </a:cubicBezTo>
                  <a:cubicBezTo>
                    <a:pt x="18563" y="716"/>
                    <a:pt x="19345" y="535"/>
                    <a:pt x="20189" y="535"/>
                  </a:cubicBezTo>
                  <a:close/>
                  <a:moveTo>
                    <a:pt x="20186" y="1"/>
                  </a:moveTo>
                  <a:cubicBezTo>
                    <a:pt x="19257" y="1"/>
                    <a:pt x="18392" y="202"/>
                    <a:pt x="17620" y="607"/>
                  </a:cubicBezTo>
                  <a:cubicBezTo>
                    <a:pt x="15936" y="1489"/>
                    <a:pt x="14842" y="3279"/>
                    <a:pt x="14503" y="5684"/>
                  </a:cubicBezTo>
                  <a:cubicBezTo>
                    <a:pt x="13201" y="4267"/>
                    <a:pt x="11815" y="3138"/>
                    <a:pt x="10390" y="2319"/>
                  </a:cubicBezTo>
                  <a:cubicBezTo>
                    <a:pt x="8774" y="1395"/>
                    <a:pt x="7210" y="927"/>
                    <a:pt x="5796" y="927"/>
                  </a:cubicBezTo>
                  <a:cubicBezTo>
                    <a:pt x="4789" y="927"/>
                    <a:pt x="3858" y="1164"/>
                    <a:pt x="3038" y="1642"/>
                  </a:cubicBezTo>
                  <a:cubicBezTo>
                    <a:pt x="1075" y="2779"/>
                    <a:pt x="0" y="5141"/>
                    <a:pt x="0" y="8293"/>
                  </a:cubicBezTo>
                  <a:cubicBezTo>
                    <a:pt x="0" y="10427"/>
                    <a:pt x="516" y="12816"/>
                    <a:pt x="1492" y="15197"/>
                  </a:cubicBezTo>
                  <a:cubicBezTo>
                    <a:pt x="1515" y="15248"/>
                    <a:pt x="1555" y="15295"/>
                    <a:pt x="1606" y="15327"/>
                  </a:cubicBezTo>
                  <a:lnTo>
                    <a:pt x="44179" y="39708"/>
                  </a:lnTo>
                  <a:cubicBezTo>
                    <a:pt x="44218" y="39728"/>
                    <a:pt x="44265" y="39740"/>
                    <a:pt x="44312" y="39744"/>
                  </a:cubicBezTo>
                  <a:lnTo>
                    <a:pt x="44309" y="39748"/>
                  </a:lnTo>
                  <a:cubicBezTo>
                    <a:pt x="44411" y="39744"/>
                    <a:pt x="44501" y="39689"/>
                    <a:pt x="44549" y="39598"/>
                  </a:cubicBezTo>
                  <a:cubicBezTo>
                    <a:pt x="45060" y="38599"/>
                    <a:pt x="45320" y="37390"/>
                    <a:pt x="45320" y="36005"/>
                  </a:cubicBezTo>
                  <a:cubicBezTo>
                    <a:pt x="45316" y="30735"/>
                    <a:pt x="41573" y="24308"/>
                    <a:pt x="36980" y="21679"/>
                  </a:cubicBezTo>
                  <a:cubicBezTo>
                    <a:pt x="36284" y="21273"/>
                    <a:pt x="35540" y="20959"/>
                    <a:pt x="34764" y="20746"/>
                  </a:cubicBezTo>
                  <a:cubicBezTo>
                    <a:pt x="34871" y="20108"/>
                    <a:pt x="34922" y="19463"/>
                    <a:pt x="34918" y="18814"/>
                  </a:cubicBezTo>
                  <a:cubicBezTo>
                    <a:pt x="34914" y="12406"/>
                    <a:pt x="30368" y="4590"/>
                    <a:pt x="24779" y="1390"/>
                  </a:cubicBezTo>
                  <a:cubicBezTo>
                    <a:pt x="23168" y="468"/>
                    <a:pt x="21602" y="1"/>
                    <a:pt x="20186" y="1"/>
                  </a:cubicBezTo>
                  <a:close/>
                </a:path>
              </a:pathLst>
            </a:custGeom>
            <a:solidFill>
              <a:schemeClr val="lt1"/>
            </a:solidFill>
            <a:ln w="9525" cap="flat" cmpd="sng">
              <a:solidFill>
                <a:schemeClr val="lt1"/>
              </a:solidFill>
              <a:prstDash val="solid"/>
              <a:round/>
              <a:headEnd type="none" w="sm" len="sm"/>
              <a:tailEnd type="none" w="sm" len="sm"/>
            </a:ln>
            <a:effectLst>
              <a:outerShdw blurRad="85725" algn="bl" rotWithShape="0">
                <a:schemeClr val="l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62"/>
          <p:cNvGrpSpPr/>
          <p:nvPr/>
        </p:nvGrpSpPr>
        <p:grpSpPr>
          <a:xfrm>
            <a:off x="1507266" y="3111676"/>
            <a:ext cx="921886" cy="1310118"/>
            <a:chOff x="1579850" y="2920500"/>
            <a:chExt cx="988300" cy="1404500"/>
          </a:xfrm>
        </p:grpSpPr>
        <p:sp>
          <p:nvSpPr>
            <p:cNvPr id="1482" name="Google Shape;1482;p62"/>
            <p:cNvSpPr/>
            <p:nvPr/>
          </p:nvSpPr>
          <p:spPr>
            <a:xfrm>
              <a:off x="2022225" y="3173150"/>
              <a:ext cx="104425" cy="203825"/>
            </a:xfrm>
            <a:custGeom>
              <a:avLst/>
              <a:gdLst/>
              <a:ahLst/>
              <a:cxnLst/>
              <a:rect l="l" t="t" r="r" b="b"/>
              <a:pathLst>
                <a:path w="4177" h="8153" extrusionOk="0">
                  <a:moveTo>
                    <a:pt x="3637" y="734"/>
                  </a:moveTo>
                  <a:lnTo>
                    <a:pt x="3641" y="5602"/>
                  </a:lnTo>
                  <a:lnTo>
                    <a:pt x="540" y="7421"/>
                  </a:lnTo>
                  <a:lnTo>
                    <a:pt x="536" y="2552"/>
                  </a:lnTo>
                  <a:lnTo>
                    <a:pt x="3637" y="734"/>
                  </a:lnTo>
                  <a:close/>
                  <a:moveTo>
                    <a:pt x="3905" y="1"/>
                  </a:moveTo>
                  <a:cubicBezTo>
                    <a:pt x="3860" y="1"/>
                    <a:pt x="3814" y="12"/>
                    <a:pt x="3771" y="37"/>
                  </a:cubicBezTo>
                  <a:lnTo>
                    <a:pt x="131" y="2170"/>
                  </a:lnTo>
                  <a:cubicBezTo>
                    <a:pt x="52" y="2218"/>
                    <a:pt x="1" y="2304"/>
                    <a:pt x="1" y="2399"/>
                  </a:cubicBezTo>
                  <a:lnTo>
                    <a:pt x="5" y="7885"/>
                  </a:lnTo>
                  <a:cubicBezTo>
                    <a:pt x="5" y="8035"/>
                    <a:pt x="123" y="8153"/>
                    <a:pt x="272" y="8153"/>
                  </a:cubicBezTo>
                  <a:cubicBezTo>
                    <a:pt x="320" y="8153"/>
                    <a:pt x="367" y="8141"/>
                    <a:pt x="410" y="8117"/>
                  </a:cubicBezTo>
                  <a:lnTo>
                    <a:pt x="4043" y="5984"/>
                  </a:lnTo>
                  <a:cubicBezTo>
                    <a:pt x="4125" y="5937"/>
                    <a:pt x="4177" y="5850"/>
                    <a:pt x="4177" y="5756"/>
                  </a:cubicBezTo>
                  <a:lnTo>
                    <a:pt x="4173" y="269"/>
                  </a:lnTo>
                  <a:cubicBezTo>
                    <a:pt x="4173" y="112"/>
                    <a:pt x="4044" y="1"/>
                    <a:pt x="3905" y="1"/>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2"/>
            <p:cNvSpPr/>
            <p:nvPr/>
          </p:nvSpPr>
          <p:spPr>
            <a:xfrm>
              <a:off x="1579850" y="2920500"/>
              <a:ext cx="547775" cy="319325"/>
            </a:xfrm>
            <a:custGeom>
              <a:avLst/>
              <a:gdLst/>
              <a:ahLst/>
              <a:cxnLst/>
              <a:rect l="l" t="t" r="r" b="b"/>
              <a:pathLst>
                <a:path w="21911" h="12773" extrusionOk="0">
                  <a:moveTo>
                    <a:pt x="3956" y="575"/>
                  </a:moveTo>
                  <a:lnTo>
                    <a:pt x="21065" y="10375"/>
                  </a:lnTo>
                  <a:lnTo>
                    <a:pt x="17959" y="12198"/>
                  </a:lnTo>
                  <a:lnTo>
                    <a:pt x="851" y="2398"/>
                  </a:lnTo>
                  <a:lnTo>
                    <a:pt x="3956" y="575"/>
                  </a:lnTo>
                  <a:close/>
                  <a:moveTo>
                    <a:pt x="3952" y="1"/>
                  </a:moveTo>
                  <a:cubicBezTo>
                    <a:pt x="3906" y="1"/>
                    <a:pt x="3860" y="13"/>
                    <a:pt x="3818" y="36"/>
                  </a:cubicBezTo>
                  <a:lnTo>
                    <a:pt x="182" y="2169"/>
                  </a:lnTo>
                  <a:cubicBezTo>
                    <a:pt x="1" y="2272"/>
                    <a:pt x="5" y="2528"/>
                    <a:pt x="182" y="2630"/>
                  </a:cubicBezTo>
                  <a:lnTo>
                    <a:pt x="17830" y="12737"/>
                  </a:lnTo>
                  <a:cubicBezTo>
                    <a:pt x="17869" y="12760"/>
                    <a:pt x="17916" y="12772"/>
                    <a:pt x="17963" y="12772"/>
                  </a:cubicBezTo>
                  <a:cubicBezTo>
                    <a:pt x="18011" y="12772"/>
                    <a:pt x="18058" y="12760"/>
                    <a:pt x="18097" y="12737"/>
                  </a:cubicBezTo>
                  <a:lnTo>
                    <a:pt x="21734" y="10608"/>
                  </a:lnTo>
                  <a:cubicBezTo>
                    <a:pt x="21911" y="10501"/>
                    <a:pt x="21911" y="10246"/>
                    <a:pt x="21734" y="10143"/>
                  </a:cubicBezTo>
                  <a:lnTo>
                    <a:pt x="4086" y="36"/>
                  </a:lnTo>
                  <a:cubicBezTo>
                    <a:pt x="4045" y="13"/>
                    <a:pt x="3998" y="1"/>
                    <a:pt x="3952" y="1"/>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2"/>
            <p:cNvSpPr/>
            <p:nvPr/>
          </p:nvSpPr>
          <p:spPr>
            <a:xfrm>
              <a:off x="2463325" y="3562900"/>
              <a:ext cx="104825" cy="762100"/>
            </a:xfrm>
            <a:custGeom>
              <a:avLst/>
              <a:gdLst/>
              <a:ahLst/>
              <a:cxnLst/>
              <a:rect l="l" t="t" r="r" b="b"/>
              <a:pathLst>
                <a:path w="4193" h="30484" extrusionOk="0">
                  <a:moveTo>
                    <a:pt x="3637" y="733"/>
                  </a:moveTo>
                  <a:lnTo>
                    <a:pt x="3657" y="27933"/>
                  </a:lnTo>
                  <a:lnTo>
                    <a:pt x="552" y="29751"/>
                  </a:lnTo>
                  <a:lnTo>
                    <a:pt x="536" y="2552"/>
                  </a:lnTo>
                  <a:lnTo>
                    <a:pt x="3637" y="733"/>
                  </a:lnTo>
                  <a:close/>
                  <a:moveTo>
                    <a:pt x="3905" y="0"/>
                  </a:moveTo>
                  <a:cubicBezTo>
                    <a:pt x="3860" y="0"/>
                    <a:pt x="3814" y="12"/>
                    <a:pt x="3771" y="37"/>
                  </a:cubicBezTo>
                  <a:lnTo>
                    <a:pt x="131" y="2166"/>
                  </a:lnTo>
                  <a:cubicBezTo>
                    <a:pt x="52" y="2217"/>
                    <a:pt x="1" y="2304"/>
                    <a:pt x="1" y="2398"/>
                  </a:cubicBezTo>
                  <a:lnTo>
                    <a:pt x="20" y="30216"/>
                  </a:lnTo>
                  <a:cubicBezTo>
                    <a:pt x="20" y="30361"/>
                    <a:pt x="138" y="30483"/>
                    <a:pt x="284" y="30483"/>
                  </a:cubicBezTo>
                  <a:cubicBezTo>
                    <a:pt x="335" y="30483"/>
                    <a:pt x="382" y="30472"/>
                    <a:pt x="422" y="30448"/>
                  </a:cubicBezTo>
                  <a:lnTo>
                    <a:pt x="4058" y="28315"/>
                  </a:lnTo>
                  <a:cubicBezTo>
                    <a:pt x="4141" y="28268"/>
                    <a:pt x="4192" y="28181"/>
                    <a:pt x="4192" y="28087"/>
                  </a:cubicBezTo>
                  <a:lnTo>
                    <a:pt x="4173" y="269"/>
                  </a:lnTo>
                  <a:cubicBezTo>
                    <a:pt x="4173" y="111"/>
                    <a:pt x="4044" y="0"/>
                    <a:pt x="3905" y="0"/>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2"/>
            <p:cNvSpPr/>
            <p:nvPr/>
          </p:nvSpPr>
          <p:spPr>
            <a:xfrm>
              <a:off x="2022325" y="3310350"/>
              <a:ext cx="545325" cy="319200"/>
            </a:xfrm>
            <a:custGeom>
              <a:avLst/>
              <a:gdLst/>
              <a:ahLst/>
              <a:cxnLst/>
              <a:rect l="l" t="t" r="r" b="b"/>
              <a:pathLst>
                <a:path w="21813" h="12768" extrusionOk="0">
                  <a:moveTo>
                    <a:pt x="3905" y="575"/>
                  </a:moveTo>
                  <a:lnTo>
                    <a:pt x="21010" y="10371"/>
                  </a:lnTo>
                  <a:lnTo>
                    <a:pt x="17904" y="12193"/>
                  </a:lnTo>
                  <a:lnTo>
                    <a:pt x="800" y="2393"/>
                  </a:lnTo>
                  <a:lnTo>
                    <a:pt x="3905" y="575"/>
                  </a:lnTo>
                  <a:close/>
                  <a:moveTo>
                    <a:pt x="3902" y="0"/>
                  </a:moveTo>
                  <a:cubicBezTo>
                    <a:pt x="3855" y="0"/>
                    <a:pt x="3809" y="12"/>
                    <a:pt x="3767" y="36"/>
                  </a:cubicBezTo>
                  <a:lnTo>
                    <a:pt x="131" y="2165"/>
                  </a:lnTo>
                  <a:cubicBezTo>
                    <a:pt x="48" y="2216"/>
                    <a:pt x="1" y="2303"/>
                    <a:pt x="1" y="2401"/>
                  </a:cubicBezTo>
                  <a:cubicBezTo>
                    <a:pt x="1" y="2495"/>
                    <a:pt x="52" y="2582"/>
                    <a:pt x="135" y="2629"/>
                  </a:cubicBezTo>
                  <a:lnTo>
                    <a:pt x="17774" y="12732"/>
                  </a:lnTo>
                  <a:cubicBezTo>
                    <a:pt x="17814" y="12756"/>
                    <a:pt x="17861" y="12768"/>
                    <a:pt x="17908" y="12768"/>
                  </a:cubicBezTo>
                  <a:cubicBezTo>
                    <a:pt x="17956" y="12768"/>
                    <a:pt x="18003" y="12756"/>
                    <a:pt x="18042" y="12732"/>
                  </a:cubicBezTo>
                  <a:lnTo>
                    <a:pt x="21679" y="10603"/>
                  </a:lnTo>
                  <a:cubicBezTo>
                    <a:pt x="21761" y="10552"/>
                    <a:pt x="21813" y="10465"/>
                    <a:pt x="21813" y="10371"/>
                  </a:cubicBezTo>
                  <a:cubicBezTo>
                    <a:pt x="21813" y="10272"/>
                    <a:pt x="21761" y="10186"/>
                    <a:pt x="21679" y="10139"/>
                  </a:cubicBezTo>
                  <a:lnTo>
                    <a:pt x="4039" y="36"/>
                  </a:lnTo>
                  <a:cubicBezTo>
                    <a:pt x="3996" y="12"/>
                    <a:pt x="3948" y="0"/>
                    <a:pt x="3902" y="0"/>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2"/>
            <p:cNvSpPr/>
            <p:nvPr/>
          </p:nvSpPr>
          <p:spPr>
            <a:xfrm>
              <a:off x="1581050" y="2973825"/>
              <a:ext cx="896075" cy="1351175"/>
            </a:xfrm>
            <a:custGeom>
              <a:avLst/>
              <a:gdLst/>
              <a:ahLst/>
              <a:cxnLst/>
              <a:rect l="l" t="t" r="r" b="b"/>
              <a:pathLst>
                <a:path w="35843" h="54047" extrusionOk="0">
                  <a:moveTo>
                    <a:pt x="535" y="729"/>
                  </a:moveTo>
                  <a:lnTo>
                    <a:pt x="17648" y="10529"/>
                  </a:lnTo>
                  <a:lnTo>
                    <a:pt x="17652" y="15858"/>
                  </a:lnTo>
                  <a:cubicBezTo>
                    <a:pt x="17652" y="15953"/>
                    <a:pt x="17703" y="16043"/>
                    <a:pt x="17786" y="16090"/>
                  </a:cubicBezTo>
                  <a:lnTo>
                    <a:pt x="35292" y="26119"/>
                  </a:lnTo>
                  <a:lnTo>
                    <a:pt x="35307" y="53318"/>
                  </a:lnTo>
                  <a:lnTo>
                    <a:pt x="555" y="33415"/>
                  </a:lnTo>
                  <a:lnTo>
                    <a:pt x="535" y="729"/>
                  </a:lnTo>
                  <a:close/>
                  <a:moveTo>
                    <a:pt x="266" y="0"/>
                  </a:moveTo>
                  <a:cubicBezTo>
                    <a:pt x="126" y="0"/>
                    <a:pt x="0" y="110"/>
                    <a:pt x="0" y="265"/>
                  </a:cubicBezTo>
                  <a:lnTo>
                    <a:pt x="20" y="33569"/>
                  </a:lnTo>
                  <a:cubicBezTo>
                    <a:pt x="20" y="33667"/>
                    <a:pt x="71" y="33754"/>
                    <a:pt x="157" y="33801"/>
                  </a:cubicBezTo>
                  <a:lnTo>
                    <a:pt x="35445" y="54011"/>
                  </a:lnTo>
                  <a:cubicBezTo>
                    <a:pt x="35485" y="54035"/>
                    <a:pt x="35532" y="54046"/>
                    <a:pt x="35575" y="54046"/>
                  </a:cubicBezTo>
                  <a:cubicBezTo>
                    <a:pt x="35725" y="54046"/>
                    <a:pt x="35843" y="53928"/>
                    <a:pt x="35843" y="53779"/>
                  </a:cubicBezTo>
                  <a:lnTo>
                    <a:pt x="35827" y="25961"/>
                  </a:lnTo>
                  <a:cubicBezTo>
                    <a:pt x="35827" y="25867"/>
                    <a:pt x="35776" y="25776"/>
                    <a:pt x="35693" y="25729"/>
                  </a:cubicBezTo>
                  <a:lnTo>
                    <a:pt x="18187" y="15705"/>
                  </a:lnTo>
                  <a:lnTo>
                    <a:pt x="18183" y="10372"/>
                  </a:lnTo>
                  <a:cubicBezTo>
                    <a:pt x="18183" y="10277"/>
                    <a:pt x="18132" y="10191"/>
                    <a:pt x="18049" y="10143"/>
                  </a:cubicBezTo>
                  <a:lnTo>
                    <a:pt x="401" y="36"/>
                  </a:lnTo>
                  <a:cubicBezTo>
                    <a:pt x="357" y="12"/>
                    <a:pt x="311" y="0"/>
                    <a:pt x="266" y="0"/>
                  </a:cubicBezTo>
                  <a:close/>
                </a:path>
              </a:pathLst>
            </a:custGeom>
            <a:solidFill>
              <a:schemeClr val="lt2"/>
            </a:solidFill>
            <a:ln w="9525" cap="flat" cmpd="sng">
              <a:solidFill>
                <a:schemeClr val="lt2"/>
              </a:solidFill>
              <a:prstDash val="solid"/>
              <a:round/>
              <a:headEnd type="none" w="sm" len="sm"/>
              <a:tailEnd type="none" w="sm" len="sm"/>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62"/>
          <p:cNvGrpSpPr/>
          <p:nvPr/>
        </p:nvGrpSpPr>
        <p:grpSpPr>
          <a:xfrm>
            <a:off x="2318459" y="2129438"/>
            <a:ext cx="927594" cy="674119"/>
            <a:chOff x="5716050" y="3505425"/>
            <a:chExt cx="927594" cy="674119"/>
          </a:xfrm>
        </p:grpSpPr>
        <p:sp>
          <p:nvSpPr>
            <p:cNvPr id="1488" name="Google Shape;1488;p62"/>
            <p:cNvSpPr/>
            <p:nvPr/>
          </p:nvSpPr>
          <p:spPr>
            <a:xfrm>
              <a:off x="6038675" y="3585270"/>
              <a:ext cx="603449" cy="488765"/>
            </a:xfrm>
            <a:custGeom>
              <a:avLst/>
              <a:gdLst/>
              <a:ahLst/>
              <a:cxnLst/>
              <a:rect l="l" t="t" r="r" b="b"/>
              <a:pathLst>
                <a:path w="50924" h="41246" extrusionOk="0">
                  <a:moveTo>
                    <a:pt x="49400" y="2084"/>
                  </a:moveTo>
                  <a:lnTo>
                    <a:pt x="49400" y="11524"/>
                  </a:lnTo>
                  <a:lnTo>
                    <a:pt x="1524" y="39165"/>
                  </a:lnTo>
                  <a:lnTo>
                    <a:pt x="1524" y="29725"/>
                  </a:lnTo>
                  <a:lnTo>
                    <a:pt x="49400" y="2084"/>
                  </a:lnTo>
                  <a:close/>
                  <a:moveTo>
                    <a:pt x="50162" y="1"/>
                  </a:moveTo>
                  <a:cubicBezTo>
                    <a:pt x="50036" y="1"/>
                    <a:pt x="49905" y="33"/>
                    <a:pt x="49783" y="105"/>
                  </a:cubicBezTo>
                  <a:lnTo>
                    <a:pt x="379" y="28624"/>
                  </a:lnTo>
                  <a:cubicBezTo>
                    <a:pt x="146" y="28759"/>
                    <a:pt x="0" y="29011"/>
                    <a:pt x="0" y="29284"/>
                  </a:cubicBezTo>
                  <a:lnTo>
                    <a:pt x="0" y="40484"/>
                  </a:lnTo>
                  <a:cubicBezTo>
                    <a:pt x="0" y="40903"/>
                    <a:pt x="339" y="41246"/>
                    <a:pt x="762" y="41246"/>
                  </a:cubicBezTo>
                  <a:cubicBezTo>
                    <a:pt x="897" y="41246"/>
                    <a:pt x="1028" y="41209"/>
                    <a:pt x="1141" y="41144"/>
                  </a:cubicBezTo>
                  <a:lnTo>
                    <a:pt x="50544" y="12624"/>
                  </a:lnTo>
                  <a:cubicBezTo>
                    <a:pt x="50778" y="12486"/>
                    <a:pt x="50924" y="12238"/>
                    <a:pt x="50924" y="11965"/>
                  </a:cubicBezTo>
                  <a:lnTo>
                    <a:pt x="50924" y="765"/>
                  </a:lnTo>
                  <a:cubicBezTo>
                    <a:pt x="50924" y="320"/>
                    <a:pt x="50559" y="1"/>
                    <a:pt x="50162" y="1"/>
                  </a:cubicBezTo>
                  <a:close/>
                </a:path>
              </a:pathLst>
            </a:custGeom>
            <a:solidFill>
              <a:schemeClr val="accent1"/>
            </a:solidFill>
            <a:ln>
              <a:noFill/>
            </a:ln>
            <a:effectLst>
              <a:outerShdw blurRad="85725" dist="19050" dir="5400000"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2"/>
            <p:cNvSpPr/>
            <p:nvPr/>
          </p:nvSpPr>
          <p:spPr>
            <a:xfrm>
              <a:off x="6038675" y="3585270"/>
              <a:ext cx="603449" cy="488765"/>
            </a:xfrm>
            <a:custGeom>
              <a:avLst/>
              <a:gdLst/>
              <a:ahLst/>
              <a:cxnLst/>
              <a:rect l="l" t="t" r="r" b="b"/>
              <a:pathLst>
                <a:path w="50924" h="41246" extrusionOk="0">
                  <a:moveTo>
                    <a:pt x="49400" y="2084"/>
                  </a:moveTo>
                  <a:lnTo>
                    <a:pt x="49400" y="11524"/>
                  </a:lnTo>
                  <a:lnTo>
                    <a:pt x="1524" y="39165"/>
                  </a:lnTo>
                  <a:lnTo>
                    <a:pt x="1524" y="29725"/>
                  </a:lnTo>
                  <a:lnTo>
                    <a:pt x="49400" y="2084"/>
                  </a:lnTo>
                  <a:close/>
                  <a:moveTo>
                    <a:pt x="50162" y="1"/>
                  </a:moveTo>
                  <a:cubicBezTo>
                    <a:pt x="50036" y="1"/>
                    <a:pt x="49905" y="33"/>
                    <a:pt x="49783" y="105"/>
                  </a:cubicBezTo>
                  <a:lnTo>
                    <a:pt x="379" y="28624"/>
                  </a:lnTo>
                  <a:cubicBezTo>
                    <a:pt x="146" y="28759"/>
                    <a:pt x="0" y="29011"/>
                    <a:pt x="0" y="29284"/>
                  </a:cubicBezTo>
                  <a:lnTo>
                    <a:pt x="0" y="40484"/>
                  </a:lnTo>
                  <a:cubicBezTo>
                    <a:pt x="0" y="40903"/>
                    <a:pt x="339" y="41246"/>
                    <a:pt x="762" y="41246"/>
                  </a:cubicBezTo>
                  <a:cubicBezTo>
                    <a:pt x="897" y="41246"/>
                    <a:pt x="1028" y="41209"/>
                    <a:pt x="1141" y="41144"/>
                  </a:cubicBezTo>
                  <a:lnTo>
                    <a:pt x="50544" y="12624"/>
                  </a:lnTo>
                  <a:cubicBezTo>
                    <a:pt x="50778" y="12486"/>
                    <a:pt x="50924" y="12238"/>
                    <a:pt x="50924" y="11965"/>
                  </a:cubicBezTo>
                  <a:lnTo>
                    <a:pt x="50924" y="765"/>
                  </a:lnTo>
                  <a:cubicBezTo>
                    <a:pt x="50924" y="320"/>
                    <a:pt x="50559" y="1"/>
                    <a:pt x="5016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2"/>
            <p:cNvSpPr/>
            <p:nvPr/>
          </p:nvSpPr>
          <p:spPr>
            <a:xfrm>
              <a:off x="5716050" y="3505425"/>
              <a:ext cx="927594" cy="541403"/>
            </a:xfrm>
            <a:custGeom>
              <a:avLst/>
              <a:gdLst/>
              <a:ahLst/>
              <a:cxnLst/>
              <a:rect l="l" t="t" r="r" b="b"/>
              <a:pathLst>
                <a:path w="78278" h="45688" extrusionOk="0">
                  <a:moveTo>
                    <a:pt x="65714" y="1638"/>
                  </a:moveTo>
                  <a:lnTo>
                    <a:pt x="75864" y="7499"/>
                  </a:lnTo>
                  <a:lnTo>
                    <a:pt x="27605" y="35362"/>
                  </a:lnTo>
                  <a:cubicBezTo>
                    <a:pt x="26997" y="35712"/>
                    <a:pt x="27150" y="36634"/>
                    <a:pt x="27842" y="36769"/>
                  </a:cubicBezTo>
                  <a:lnTo>
                    <a:pt x="41969" y="39536"/>
                  </a:lnTo>
                  <a:lnTo>
                    <a:pt x="1998" y="44033"/>
                  </a:lnTo>
                  <a:lnTo>
                    <a:pt x="10064" y="20142"/>
                  </a:lnTo>
                  <a:lnTo>
                    <a:pt x="15654" y="29666"/>
                  </a:lnTo>
                  <a:cubicBezTo>
                    <a:pt x="15796" y="29907"/>
                    <a:pt x="16051" y="30042"/>
                    <a:pt x="16313" y="30042"/>
                  </a:cubicBezTo>
                  <a:cubicBezTo>
                    <a:pt x="16443" y="30042"/>
                    <a:pt x="16574" y="30009"/>
                    <a:pt x="16693" y="29939"/>
                  </a:cubicBezTo>
                  <a:lnTo>
                    <a:pt x="65714" y="1638"/>
                  </a:lnTo>
                  <a:close/>
                  <a:moveTo>
                    <a:pt x="65717" y="0"/>
                  </a:moveTo>
                  <a:cubicBezTo>
                    <a:pt x="65585" y="0"/>
                    <a:pt x="65453" y="35"/>
                    <a:pt x="65335" y="104"/>
                  </a:cubicBezTo>
                  <a:lnTo>
                    <a:pt x="16588" y="28244"/>
                  </a:lnTo>
                  <a:lnTo>
                    <a:pt x="10537" y="17934"/>
                  </a:lnTo>
                  <a:cubicBezTo>
                    <a:pt x="10397" y="17700"/>
                    <a:pt x="10144" y="17558"/>
                    <a:pt x="9876" y="17558"/>
                  </a:cubicBezTo>
                  <a:cubicBezTo>
                    <a:pt x="9851" y="17558"/>
                    <a:pt x="9826" y="17559"/>
                    <a:pt x="9801" y="17562"/>
                  </a:cubicBezTo>
                  <a:cubicBezTo>
                    <a:pt x="9502" y="17591"/>
                    <a:pt x="9251" y="17791"/>
                    <a:pt x="9156" y="18076"/>
                  </a:cubicBezTo>
                  <a:lnTo>
                    <a:pt x="168" y="44682"/>
                  </a:lnTo>
                  <a:cubicBezTo>
                    <a:pt x="1" y="45174"/>
                    <a:pt x="369" y="45688"/>
                    <a:pt x="890" y="45688"/>
                  </a:cubicBezTo>
                  <a:cubicBezTo>
                    <a:pt x="919" y="45688"/>
                    <a:pt x="948" y="45688"/>
                    <a:pt x="977" y="45684"/>
                  </a:cubicBezTo>
                  <a:lnTo>
                    <a:pt x="47064" y="40494"/>
                  </a:lnTo>
                  <a:cubicBezTo>
                    <a:pt x="47436" y="40450"/>
                    <a:pt x="47720" y="40141"/>
                    <a:pt x="47735" y="39769"/>
                  </a:cubicBezTo>
                  <a:cubicBezTo>
                    <a:pt x="47749" y="39393"/>
                    <a:pt x="47491" y="39062"/>
                    <a:pt x="47123" y="38989"/>
                  </a:cubicBezTo>
                  <a:lnTo>
                    <a:pt x="30131" y="35665"/>
                  </a:lnTo>
                  <a:lnTo>
                    <a:pt x="77770" y="8162"/>
                  </a:lnTo>
                  <a:cubicBezTo>
                    <a:pt x="78277" y="7871"/>
                    <a:pt x="78277" y="7138"/>
                    <a:pt x="77770" y="6847"/>
                  </a:cubicBezTo>
                  <a:lnTo>
                    <a:pt x="66097" y="104"/>
                  </a:lnTo>
                  <a:cubicBezTo>
                    <a:pt x="65980" y="35"/>
                    <a:pt x="65849" y="0"/>
                    <a:pt x="6571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2"/>
            <p:cNvSpPr/>
            <p:nvPr/>
          </p:nvSpPr>
          <p:spPr>
            <a:xfrm>
              <a:off x="5717567" y="3967251"/>
              <a:ext cx="564190" cy="212293"/>
            </a:xfrm>
            <a:custGeom>
              <a:avLst/>
              <a:gdLst/>
              <a:ahLst/>
              <a:cxnLst/>
              <a:rect l="l" t="t" r="r" b="b"/>
              <a:pathLst>
                <a:path w="47611" h="17915" extrusionOk="0">
                  <a:moveTo>
                    <a:pt x="46087" y="1620"/>
                  </a:moveTo>
                  <a:lnTo>
                    <a:pt x="46087" y="11285"/>
                  </a:lnTo>
                  <a:lnTo>
                    <a:pt x="1524" y="16300"/>
                  </a:lnTo>
                  <a:lnTo>
                    <a:pt x="1524" y="6635"/>
                  </a:lnTo>
                  <a:lnTo>
                    <a:pt x="46087" y="1620"/>
                  </a:lnTo>
                  <a:close/>
                  <a:moveTo>
                    <a:pt x="46852" y="0"/>
                  </a:moveTo>
                  <a:cubicBezTo>
                    <a:pt x="46823" y="0"/>
                    <a:pt x="46794" y="2"/>
                    <a:pt x="46765" y="5"/>
                  </a:cubicBezTo>
                  <a:lnTo>
                    <a:pt x="678" y="5195"/>
                  </a:lnTo>
                  <a:cubicBezTo>
                    <a:pt x="292" y="5239"/>
                    <a:pt x="0" y="5563"/>
                    <a:pt x="0" y="5953"/>
                  </a:cubicBezTo>
                  <a:lnTo>
                    <a:pt x="0" y="17153"/>
                  </a:lnTo>
                  <a:cubicBezTo>
                    <a:pt x="0" y="17576"/>
                    <a:pt x="343" y="17915"/>
                    <a:pt x="762" y="17915"/>
                  </a:cubicBezTo>
                  <a:cubicBezTo>
                    <a:pt x="791" y="17915"/>
                    <a:pt x="820" y="17915"/>
                    <a:pt x="849" y="17911"/>
                  </a:cubicBezTo>
                  <a:lnTo>
                    <a:pt x="46933" y="12721"/>
                  </a:lnTo>
                  <a:cubicBezTo>
                    <a:pt x="47319" y="12681"/>
                    <a:pt x="47610" y="12353"/>
                    <a:pt x="47610" y="11967"/>
                  </a:cubicBezTo>
                  <a:lnTo>
                    <a:pt x="47610" y="763"/>
                  </a:lnTo>
                  <a:cubicBezTo>
                    <a:pt x="47610" y="337"/>
                    <a:pt x="47266" y="0"/>
                    <a:pt x="46852"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 name="Google Shape;1492;p62"/>
          <p:cNvGrpSpPr/>
          <p:nvPr/>
        </p:nvGrpSpPr>
        <p:grpSpPr>
          <a:xfrm>
            <a:off x="5864245" y="3378526"/>
            <a:ext cx="926599" cy="674214"/>
            <a:chOff x="6558836" y="3505638"/>
            <a:chExt cx="926599" cy="674214"/>
          </a:xfrm>
        </p:grpSpPr>
        <p:sp>
          <p:nvSpPr>
            <p:cNvPr id="1493" name="Google Shape;1493;p62"/>
            <p:cNvSpPr/>
            <p:nvPr/>
          </p:nvSpPr>
          <p:spPr>
            <a:xfrm>
              <a:off x="6920720" y="3567151"/>
              <a:ext cx="243126" cy="194802"/>
            </a:xfrm>
            <a:custGeom>
              <a:avLst/>
              <a:gdLst/>
              <a:ahLst/>
              <a:cxnLst/>
              <a:rect l="l" t="t" r="r" b="b"/>
              <a:pathLst>
                <a:path w="20517" h="16439" extrusionOk="0">
                  <a:moveTo>
                    <a:pt x="1524" y="1689"/>
                  </a:moveTo>
                  <a:lnTo>
                    <a:pt x="18989" y="5104"/>
                  </a:lnTo>
                  <a:lnTo>
                    <a:pt x="18989" y="14751"/>
                  </a:lnTo>
                  <a:lnTo>
                    <a:pt x="1524" y="11336"/>
                  </a:lnTo>
                  <a:lnTo>
                    <a:pt x="1524" y="1689"/>
                  </a:lnTo>
                  <a:close/>
                  <a:moveTo>
                    <a:pt x="757" y="0"/>
                  </a:moveTo>
                  <a:cubicBezTo>
                    <a:pt x="348" y="0"/>
                    <a:pt x="0" y="334"/>
                    <a:pt x="0" y="763"/>
                  </a:cubicBezTo>
                  <a:lnTo>
                    <a:pt x="0" y="11963"/>
                  </a:lnTo>
                  <a:cubicBezTo>
                    <a:pt x="0" y="12327"/>
                    <a:pt x="259" y="12641"/>
                    <a:pt x="620" y="12710"/>
                  </a:cubicBezTo>
                  <a:lnTo>
                    <a:pt x="19609" y="16424"/>
                  </a:lnTo>
                  <a:cubicBezTo>
                    <a:pt x="19656" y="16435"/>
                    <a:pt x="19703" y="16439"/>
                    <a:pt x="19754" y="16439"/>
                  </a:cubicBezTo>
                  <a:cubicBezTo>
                    <a:pt x="20173" y="16439"/>
                    <a:pt x="20516" y="16100"/>
                    <a:pt x="20516" y="15677"/>
                  </a:cubicBezTo>
                  <a:lnTo>
                    <a:pt x="20516" y="4477"/>
                  </a:lnTo>
                  <a:cubicBezTo>
                    <a:pt x="20516" y="4112"/>
                    <a:pt x="20257" y="3799"/>
                    <a:pt x="19900" y="3730"/>
                  </a:cubicBezTo>
                  <a:lnTo>
                    <a:pt x="908" y="16"/>
                  </a:lnTo>
                  <a:cubicBezTo>
                    <a:pt x="857" y="5"/>
                    <a:pt x="806" y="0"/>
                    <a:pt x="75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2"/>
            <p:cNvSpPr/>
            <p:nvPr/>
          </p:nvSpPr>
          <p:spPr>
            <a:xfrm>
              <a:off x="6558836" y="3505650"/>
              <a:ext cx="926599" cy="541438"/>
            </a:xfrm>
            <a:custGeom>
              <a:avLst/>
              <a:gdLst/>
              <a:ahLst/>
              <a:cxnLst/>
              <a:rect l="l" t="t" r="r" b="b"/>
              <a:pathLst>
                <a:path w="78194" h="45691" extrusionOk="0">
                  <a:moveTo>
                    <a:pt x="76283" y="1652"/>
                  </a:moveTo>
                  <a:lnTo>
                    <a:pt x="68214" y="25543"/>
                  </a:lnTo>
                  <a:lnTo>
                    <a:pt x="62623" y="16019"/>
                  </a:lnTo>
                  <a:cubicBezTo>
                    <a:pt x="62482" y="15778"/>
                    <a:pt x="62228" y="15643"/>
                    <a:pt x="61966" y="15643"/>
                  </a:cubicBezTo>
                  <a:cubicBezTo>
                    <a:pt x="61837" y="15643"/>
                    <a:pt x="61705" y="15676"/>
                    <a:pt x="61584" y="15746"/>
                  </a:cubicBezTo>
                  <a:lnTo>
                    <a:pt x="12564" y="44047"/>
                  </a:lnTo>
                  <a:lnTo>
                    <a:pt x="2417" y="38186"/>
                  </a:lnTo>
                  <a:lnTo>
                    <a:pt x="50672" y="10323"/>
                  </a:lnTo>
                  <a:cubicBezTo>
                    <a:pt x="51285" y="9973"/>
                    <a:pt x="51132" y="9051"/>
                    <a:pt x="50439" y="8916"/>
                  </a:cubicBezTo>
                  <a:lnTo>
                    <a:pt x="36309" y="6150"/>
                  </a:lnTo>
                  <a:lnTo>
                    <a:pt x="76283" y="1652"/>
                  </a:lnTo>
                  <a:close/>
                  <a:moveTo>
                    <a:pt x="77380" y="1"/>
                  </a:moveTo>
                  <a:cubicBezTo>
                    <a:pt x="77355" y="1"/>
                    <a:pt x="77329" y="2"/>
                    <a:pt x="77304" y="5"/>
                  </a:cubicBezTo>
                  <a:lnTo>
                    <a:pt x="31217" y="5195"/>
                  </a:lnTo>
                  <a:cubicBezTo>
                    <a:pt x="30845" y="5238"/>
                    <a:pt x="30561" y="5545"/>
                    <a:pt x="30547" y="5920"/>
                  </a:cubicBezTo>
                  <a:cubicBezTo>
                    <a:pt x="30532" y="6295"/>
                    <a:pt x="30791" y="6623"/>
                    <a:pt x="31159" y="6696"/>
                  </a:cubicBezTo>
                  <a:lnTo>
                    <a:pt x="48150" y="10024"/>
                  </a:lnTo>
                  <a:lnTo>
                    <a:pt x="511" y="37527"/>
                  </a:lnTo>
                  <a:cubicBezTo>
                    <a:pt x="1" y="37818"/>
                    <a:pt x="1" y="38554"/>
                    <a:pt x="511" y="38846"/>
                  </a:cubicBezTo>
                  <a:lnTo>
                    <a:pt x="12185" y="45589"/>
                  </a:lnTo>
                  <a:cubicBezTo>
                    <a:pt x="12298" y="45654"/>
                    <a:pt x="12429" y="45691"/>
                    <a:pt x="12564" y="45691"/>
                  </a:cubicBezTo>
                  <a:cubicBezTo>
                    <a:pt x="12699" y="45691"/>
                    <a:pt x="12830" y="45654"/>
                    <a:pt x="12946" y="45585"/>
                  </a:cubicBezTo>
                  <a:lnTo>
                    <a:pt x="61694" y="17444"/>
                  </a:lnTo>
                  <a:lnTo>
                    <a:pt x="67744" y="27755"/>
                  </a:lnTo>
                  <a:cubicBezTo>
                    <a:pt x="67894" y="28009"/>
                    <a:pt x="68148" y="28131"/>
                    <a:pt x="68400" y="28131"/>
                  </a:cubicBezTo>
                  <a:cubicBezTo>
                    <a:pt x="68706" y="28131"/>
                    <a:pt x="69010" y="27952"/>
                    <a:pt x="69125" y="27613"/>
                  </a:cubicBezTo>
                  <a:lnTo>
                    <a:pt x="78109" y="1007"/>
                  </a:lnTo>
                  <a:cubicBezTo>
                    <a:pt x="78193" y="759"/>
                    <a:pt x="78146" y="489"/>
                    <a:pt x="77982" y="285"/>
                  </a:cubicBezTo>
                  <a:cubicBezTo>
                    <a:pt x="77834" y="105"/>
                    <a:pt x="77612" y="1"/>
                    <a:pt x="7738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2"/>
            <p:cNvSpPr/>
            <p:nvPr/>
          </p:nvSpPr>
          <p:spPr>
            <a:xfrm>
              <a:off x="6560353" y="3949109"/>
              <a:ext cx="156396" cy="230743"/>
            </a:xfrm>
            <a:custGeom>
              <a:avLst/>
              <a:gdLst/>
              <a:ahLst/>
              <a:cxnLst/>
              <a:rect l="l" t="t" r="r" b="b"/>
              <a:pathLst>
                <a:path w="13198" h="19472" extrusionOk="0">
                  <a:moveTo>
                    <a:pt x="1527" y="2086"/>
                  </a:moveTo>
                  <a:lnTo>
                    <a:pt x="11674" y="7947"/>
                  </a:lnTo>
                  <a:lnTo>
                    <a:pt x="11674" y="17387"/>
                  </a:lnTo>
                  <a:lnTo>
                    <a:pt x="1527" y="11526"/>
                  </a:lnTo>
                  <a:lnTo>
                    <a:pt x="1527" y="2086"/>
                  </a:lnTo>
                  <a:close/>
                  <a:moveTo>
                    <a:pt x="765" y="1"/>
                  </a:moveTo>
                  <a:cubicBezTo>
                    <a:pt x="367" y="1"/>
                    <a:pt x="0" y="318"/>
                    <a:pt x="0" y="763"/>
                  </a:cubicBezTo>
                  <a:lnTo>
                    <a:pt x="0" y="11967"/>
                  </a:lnTo>
                  <a:cubicBezTo>
                    <a:pt x="0" y="12237"/>
                    <a:pt x="146" y="12488"/>
                    <a:pt x="383" y="12627"/>
                  </a:cubicBezTo>
                  <a:lnTo>
                    <a:pt x="12057" y="19366"/>
                  </a:lnTo>
                  <a:cubicBezTo>
                    <a:pt x="12170" y="19431"/>
                    <a:pt x="12301" y="19468"/>
                    <a:pt x="12436" y="19468"/>
                  </a:cubicBezTo>
                  <a:lnTo>
                    <a:pt x="12436" y="19471"/>
                  </a:lnTo>
                  <a:cubicBezTo>
                    <a:pt x="12859" y="19468"/>
                    <a:pt x="13197" y="19129"/>
                    <a:pt x="13197" y="18710"/>
                  </a:cubicBezTo>
                  <a:lnTo>
                    <a:pt x="13197" y="7506"/>
                  </a:lnTo>
                  <a:cubicBezTo>
                    <a:pt x="13197" y="7236"/>
                    <a:pt x="13052" y="6985"/>
                    <a:pt x="12818" y="6846"/>
                  </a:cubicBezTo>
                  <a:lnTo>
                    <a:pt x="1145" y="104"/>
                  </a:lnTo>
                  <a:cubicBezTo>
                    <a:pt x="1022" y="33"/>
                    <a:pt x="892" y="1"/>
                    <a:pt x="76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2"/>
            <p:cNvSpPr/>
            <p:nvPr/>
          </p:nvSpPr>
          <p:spPr>
            <a:xfrm>
              <a:off x="7284060" y="3691042"/>
              <a:ext cx="94385" cy="280726"/>
            </a:xfrm>
            <a:custGeom>
              <a:avLst/>
              <a:gdLst/>
              <a:ahLst/>
              <a:cxnLst/>
              <a:rect l="l" t="t" r="r" b="b"/>
              <a:pathLst>
                <a:path w="7965" h="23690" extrusionOk="0">
                  <a:moveTo>
                    <a:pt x="1528" y="3563"/>
                  </a:moveTo>
                  <a:lnTo>
                    <a:pt x="6441" y="11932"/>
                  </a:lnTo>
                  <a:lnTo>
                    <a:pt x="6441" y="20125"/>
                  </a:lnTo>
                  <a:lnTo>
                    <a:pt x="1528" y="11757"/>
                  </a:lnTo>
                  <a:lnTo>
                    <a:pt x="1528" y="3563"/>
                  </a:lnTo>
                  <a:close/>
                  <a:moveTo>
                    <a:pt x="767" y="1"/>
                  </a:moveTo>
                  <a:cubicBezTo>
                    <a:pt x="700" y="1"/>
                    <a:pt x="633" y="10"/>
                    <a:pt x="566" y="28"/>
                  </a:cubicBezTo>
                  <a:cubicBezTo>
                    <a:pt x="234" y="116"/>
                    <a:pt x="4" y="418"/>
                    <a:pt x="1" y="761"/>
                  </a:cubicBezTo>
                  <a:lnTo>
                    <a:pt x="1" y="11964"/>
                  </a:lnTo>
                  <a:cubicBezTo>
                    <a:pt x="1" y="12099"/>
                    <a:pt x="37" y="12230"/>
                    <a:pt x="106" y="12347"/>
                  </a:cubicBezTo>
                  <a:lnTo>
                    <a:pt x="6543" y="23310"/>
                  </a:lnTo>
                  <a:cubicBezTo>
                    <a:pt x="6681" y="23544"/>
                    <a:pt x="6929" y="23689"/>
                    <a:pt x="7203" y="23689"/>
                  </a:cubicBezTo>
                  <a:cubicBezTo>
                    <a:pt x="7268" y="23689"/>
                    <a:pt x="7337" y="23678"/>
                    <a:pt x="7403" y="23660"/>
                  </a:cubicBezTo>
                  <a:cubicBezTo>
                    <a:pt x="7735" y="23573"/>
                    <a:pt x="7964" y="23270"/>
                    <a:pt x="7964" y="22928"/>
                  </a:cubicBezTo>
                  <a:lnTo>
                    <a:pt x="7964" y="11724"/>
                  </a:lnTo>
                  <a:cubicBezTo>
                    <a:pt x="7964" y="11589"/>
                    <a:pt x="7928" y="11458"/>
                    <a:pt x="7862" y="11341"/>
                  </a:cubicBezTo>
                  <a:lnTo>
                    <a:pt x="1422" y="378"/>
                  </a:lnTo>
                  <a:cubicBezTo>
                    <a:pt x="1283" y="140"/>
                    <a:pt x="1032" y="1"/>
                    <a:pt x="767"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2"/>
            <p:cNvSpPr/>
            <p:nvPr/>
          </p:nvSpPr>
          <p:spPr>
            <a:xfrm>
              <a:off x="7360373" y="3505638"/>
              <a:ext cx="124532" cy="466132"/>
            </a:xfrm>
            <a:custGeom>
              <a:avLst/>
              <a:gdLst/>
              <a:ahLst/>
              <a:cxnLst/>
              <a:rect l="l" t="t" r="r" b="b"/>
              <a:pathLst>
                <a:path w="10509" h="39336" extrusionOk="0">
                  <a:moveTo>
                    <a:pt x="8985" y="5403"/>
                  </a:moveTo>
                  <a:lnTo>
                    <a:pt x="8985" y="11840"/>
                  </a:lnTo>
                  <a:lnTo>
                    <a:pt x="1524" y="33934"/>
                  </a:lnTo>
                  <a:lnTo>
                    <a:pt x="1524" y="27497"/>
                  </a:lnTo>
                  <a:lnTo>
                    <a:pt x="8985" y="5403"/>
                  </a:lnTo>
                  <a:close/>
                  <a:moveTo>
                    <a:pt x="9734" y="0"/>
                  </a:moveTo>
                  <a:cubicBezTo>
                    <a:pt x="9416" y="0"/>
                    <a:pt x="9124" y="207"/>
                    <a:pt x="9025" y="520"/>
                  </a:cubicBezTo>
                  <a:lnTo>
                    <a:pt x="41" y="27126"/>
                  </a:lnTo>
                  <a:cubicBezTo>
                    <a:pt x="12" y="27206"/>
                    <a:pt x="1" y="27286"/>
                    <a:pt x="1" y="27370"/>
                  </a:cubicBezTo>
                  <a:lnTo>
                    <a:pt x="1" y="38574"/>
                  </a:lnTo>
                  <a:cubicBezTo>
                    <a:pt x="1" y="38945"/>
                    <a:pt x="271" y="39262"/>
                    <a:pt x="639" y="39324"/>
                  </a:cubicBezTo>
                  <a:cubicBezTo>
                    <a:pt x="679" y="39332"/>
                    <a:pt x="719" y="39335"/>
                    <a:pt x="763" y="39335"/>
                  </a:cubicBezTo>
                  <a:cubicBezTo>
                    <a:pt x="1087" y="39335"/>
                    <a:pt x="1379" y="39128"/>
                    <a:pt x="1484" y="38818"/>
                  </a:cubicBezTo>
                  <a:lnTo>
                    <a:pt x="10468" y="12212"/>
                  </a:lnTo>
                  <a:cubicBezTo>
                    <a:pt x="10498" y="12132"/>
                    <a:pt x="10508" y="12048"/>
                    <a:pt x="10508" y="11968"/>
                  </a:cubicBezTo>
                  <a:lnTo>
                    <a:pt x="10508" y="764"/>
                  </a:lnTo>
                  <a:cubicBezTo>
                    <a:pt x="10508" y="392"/>
                    <a:pt x="10239" y="75"/>
                    <a:pt x="9871" y="13"/>
                  </a:cubicBezTo>
                  <a:cubicBezTo>
                    <a:pt x="9825" y="4"/>
                    <a:pt x="9779" y="0"/>
                    <a:pt x="973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2"/>
            <p:cNvSpPr/>
            <p:nvPr/>
          </p:nvSpPr>
          <p:spPr>
            <a:xfrm>
              <a:off x="7360373" y="3505638"/>
              <a:ext cx="124532" cy="466132"/>
            </a:xfrm>
            <a:custGeom>
              <a:avLst/>
              <a:gdLst/>
              <a:ahLst/>
              <a:cxnLst/>
              <a:rect l="l" t="t" r="r" b="b"/>
              <a:pathLst>
                <a:path w="10509" h="39336" extrusionOk="0">
                  <a:moveTo>
                    <a:pt x="8985" y="5403"/>
                  </a:moveTo>
                  <a:lnTo>
                    <a:pt x="8985" y="11840"/>
                  </a:lnTo>
                  <a:lnTo>
                    <a:pt x="1524" y="33934"/>
                  </a:lnTo>
                  <a:lnTo>
                    <a:pt x="1524" y="27497"/>
                  </a:lnTo>
                  <a:lnTo>
                    <a:pt x="8985" y="5403"/>
                  </a:lnTo>
                  <a:close/>
                  <a:moveTo>
                    <a:pt x="9734" y="0"/>
                  </a:moveTo>
                  <a:cubicBezTo>
                    <a:pt x="9416" y="0"/>
                    <a:pt x="9124" y="207"/>
                    <a:pt x="9025" y="520"/>
                  </a:cubicBezTo>
                  <a:lnTo>
                    <a:pt x="41" y="27126"/>
                  </a:lnTo>
                  <a:cubicBezTo>
                    <a:pt x="12" y="27206"/>
                    <a:pt x="1" y="27286"/>
                    <a:pt x="1" y="27370"/>
                  </a:cubicBezTo>
                  <a:lnTo>
                    <a:pt x="1" y="38574"/>
                  </a:lnTo>
                  <a:cubicBezTo>
                    <a:pt x="1" y="38945"/>
                    <a:pt x="271" y="39262"/>
                    <a:pt x="639" y="39324"/>
                  </a:cubicBezTo>
                  <a:cubicBezTo>
                    <a:pt x="679" y="39332"/>
                    <a:pt x="719" y="39335"/>
                    <a:pt x="763" y="39335"/>
                  </a:cubicBezTo>
                  <a:cubicBezTo>
                    <a:pt x="1087" y="39335"/>
                    <a:pt x="1379" y="39128"/>
                    <a:pt x="1484" y="38818"/>
                  </a:cubicBezTo>
                  <a:lnTo>
                    <a:pt x="10468" y="12212"/>
                  </a:lnTo>
                  <a:cubicBezTo>
                    <a:pt x="10498" y="12132"/>
                    <a:pt x="10508" y="12048"/>
                    <a:pt x="10508" y="11968"/>
                  </a:cubicBezTo>
                  <a:lnTo>
                    <a:pt x="10508" y="764"/>
                  </a:lnTo>
                  <a:cubicBezTo>
                    <a:pt x="10508" y="392"/>
                    <a:pt x="10239" y="75"/>
                    <a:pt x="9871" y="13"/>
                  </a:cubicBezTo>
                  <a:cubicBezTo>
                    <a:pt x="9825" y="4"/>
                    <a:pt x="9779" y="0"/>
                    <a:pt x="973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2"/>
            <p:cNvSpPr/>
            <p:nvPr/>
          </p:nvSpPr>
          <p:spPr>
            <a:xfrm>
              <a:off x="6698689" y="3691042"/>
              <a:ext cx="603485" cy="488765"/>
            </a:xfrm>
            <a:custGeom>
              <a:avLst/>
              <a:gdLst/>
              <a:ahLst/>
              <a:cxnLst/>
              <a:rect l="l" t="t" r="r" b="b"/>
              <a:pathLst>
                <a:path w="50927" h="41246" extrusionOk="0">
                  <a:moveTo>
                    <a:pt x="49400" y="2084"/>
                  </a:moveTo>
                  <a:lnTo>
                    <a:pt x="49400" y="11523"/>
                  </a:lnTo>
                  <a:lnTo>
                    <a:pt x="1523" y="39165"/>
                  </a:lnTo>
                  <a:lnTo>
                    <a:pt x="1523" y="29725"/>
                  </a:lnTo>
                  <a:lnTo>
                    <a:pt x="49400" y="2084"/>
                  </a:lnTo>
                  <a:close/>
                  <a:moveTo>
                    <a:pt x="50163" y="1"/>
                  </a:moveTo>
                  <a:cubicBezTo>
                    <a:pt x="50036" y="1"/>
                    <a:pt x="49905" y="33"/>
                    <a:pt x="49782" y="105"/>
                  </a:cubicBezTo>
                  <a:lnTo>
                    <a:pt x="383" y="28624"/>
                  </a:lnTo>
                  <a:cubicBezTo>
                    <a:pt x="146" y="28759"/>
                    <a:pt x="0" y="29011"/>
                    <a:pt x="0" y="29284"/>
                  </a:cubicBezTo>
                  <a:lnTo>
                    <a:pt x="0" y="40484"/>
                  </a:lnTo>
                  <a:cubicBezTo>
                    <a:pt x="0" y="40903"/>
                    <a:pt x="343" y="41246"/>
                    <a:pt x="762" y="41246"/>
                  </a:cubicBezTo>
                  <a:cubicBezTo>
                    <a:pt x="897" y="41246"/>
                    <a:pt x="1028" y="41213"/>
                    <a:pt x="1144" y="41147"/>
                  </a:cubicBezTo>
                  <a:lnTo>
                    <a:pt x="50544" y="12624"/>
                  </a:lnTo>
                  <a:cubicBezTo>
                    <a:pt x="50781" y="12489"/>
                    <a:pt x="50927" y="12238"/>
                    <a:pt x="50927" y="11964"/>
                  </a:cubicBezTo>
                  <a:lnTo>
                    <a:pt x="50927" y="764"/>
                  </a:lnTo>
                  <a:cubicBezTo>
                    <a:pt x="50927" y="320"/>
                    <a:pt x="50561" y="1"/>
                    <a:pt x="5016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2"/>
            <p:cNvSpPr/>
            <p:nvPr/>
          </p:nvSpPr>
          <p:spPr>
            <a:xfrm>
              <a:off x="6698689" y="3691042"/>
              <a:ext cx="603485" cy="488765"/>
            </a:xfrm>
            <a:custGeom>
              <a:avLst/>
              <a:gdLst/>
              <a:ahLst/>
              <a:cxnLst/>
              <a:rect l="l" t="t" r="r" b="b"/>
              <a:pathLst>
                <a:path w="50927" h="41246" extrusionOk="0">
                  <a:moveTo>
                    <a:pt x="49400" y="2084"/>
                  </a:moveTo>
                  <a:lnTo>
                    <a:pt x="49400" y="11523"/>
                  </a:lnTo>
                  <a:lnTo>
                    <a:pt x="1523" y="39165"/>
                  </a:lnTo>
                  <a:lnTo>
                    <a:pt x="1523" y="29725"/>
                  </a:lnTo>
                  <a:lnTo>
                    <a:pt x="49400" y="2084"/>
                  </a:lnTo>
                  <a:close/>
                  <a:moveTo>
                    <a:pt x="50163" y="1"/>
                  </a:moveTo>
                  <a:cubicBezTo>
                    <a:pt x="50036" y="1"/>
                    <a:pt x="49905" y="33"/>
                    <a:pt x="49782" y="105"/>
                  </a:cubicBezTo>
                  <a:lnTo>
                    <a:pt x="383" y="28624"/>
                  </a:lnTo>
                  <a:cubicBezTo>
                    <a:pt x="146" y="28759"/>
                    <a:pt x="0" y="29011"/>
                    <a:pt x="0" y="29284"/>
                  </a:cubicBezTo>
                  <a:lnTo>
                    <a:pt x="0" y="40484"/>
                  </a:lnTo>
                  <a:cubicBezTo>
                    <a:pt x="0" y="40903"/>
                    <a:pt x="343" y="41246"/>
                    <a:pt x="762" y="41246"/>
                  </a:cubicBezTo>
                  <a:cubicBezTo>
                    <a:pt x="897" y="41246"/>
                    <a:pt x="1028" y="41213"/>
                    <a:pt x="1144" y="41147"/>
                  </a:cubicBezTo>
                  <a:lnTo>
                    <a:pt x="50544" y="12624"/>
                  </a:lnTo>
                  <a:cubicBezTo>
                    <a:pt x="50781" y="12489"/>
                    <a:pt x="50927" y="12238"/>
                    <a:pt x="50927" y="11964"/>
                  </a:cubicBezTo>
                  <a:lnTo>
                    <a:pt x="50927" y="764"/>
                  </a:lnTo>
                  <a:cubicBezTo>
                    <a:pt x="50927" y="320"/>
                    <a:pt x="50561" y="1"/>
                    <a:pt x="5016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01" name="Google Shape;1501;p62"/>
          <p:cNvCxnSpPr/>
          <p:nvPr/>
        </p:nvCxnSpPr>
        <p:spPr>
          <a:xfrm>
            <a:off x="1055000" y="2280588"/>
            <a:ext cx="618300" cy="0"/>
          </a:xfrm>
          <a:prstGeom prst="straightConnector1">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cxnSp>
        <p:nvCxnSpPr>
          <p:cNvPr id="1502" name="Google Shape;1502;p62"/>
          <p:cNvCxnSpPr/>
          <p:nvPr/>
        </p:nvCxnSpPr>
        <p:spPr>
          <a:xfrm>
            <a:off x="7408875" y="4097813"/>
            <a:ext cx="618300" cy="0"/>
          </a:xfrm>
          <a:prstGeom prst="straightConnector1">
            <a:avLst/>
          </a:prstGeom>
          <a:noFill/>
          <a:ln w="19050" cap="flat" cmpd="sng">
            <a:solidFill>
              <a:schemeClr val="accent1"/>
            </a:solidFill>
            <a:prstDash val="solid"/>
            <a:round/>
            <a:headEnd type="oval" w="med" len="med"/>
            <a:tailEnd type="oval" w="med" len="med"/>
          </a:ln>
          <a:effectLst>
            <a:outerShdw blurRad="85725" dist="19050" algn="bl" rotWithShape="0">
              <a:schemeClr val="accen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506"/>
        <p:cNvGrpSpPr/>
        <p:nvPr/>
      </p:nvGrpSpPr>
      <p:grpSpPr>
        <a:xfrm>
          <a:off x="0" y="0"/>
          <a:ext cx="0" cy="0"/>
          <a:chOff x="0" y="0"/>
          <a:chExt cx="0" cy="0"/>
        </a:xfrm>
      </p:grpSpPr>
      <p:sp>
        <p:nvSpPr>
          <p:cNvPr id="1507" name="Google Shape;1507;p63"/>
          <p:cNvSpPr txBox="1">
            <a:spLocks noGrp="1"/>
          </p:cNvSpPr>
          <p:nvPr>
            <p:ph type="title"/>
          </p:nvPr>
        </p:nvSpPr>
        <p:spPr>
          <a:xfrm>
            <a:off x="713225" y="539500"/>
            <a:ext cx="7717500" cy="478200"/>
          </a:xfrm>
          <a:prstGeom prst="rect">
            <a:avLst/>
          </a:prstGeom>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RESOURCES</a:t>
            </a:r>
            <a:endParaRPr/>
          </a:p>
        </p:txBody>
      </p:sp>
      <p:sp>
        <p:nvSpPr>
          <p:cNvPr id="1508" name="Google Shape;1508;p63"/>
          <p:cNvSpPr txBox="1">
            <a:spLocks noGrp="1"/>
          </p:cNvSpPr>
          <p:nvPr>
            <p:ph type="body" idx="4294967295"/>
          </p:nvPr>
        </p:nvSpPr>
        <p:spPr>
          <a:xfrm>
            <a:off x="713225" y="1251000"/>
            <a:ext cx="3725400" cy="33576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400"/>
              <a:t>Did you like the resources on this template? Get them for free at our other websites:</a:t>
            </a:r>
            <a:endParaRPr sz="1400"/>
          </a:p>
          <a:p>
            <a:pPr marL="0" lvl="0" indent="0" algn="l" rtl="0">
              <a:lnSpc>
                <a:spcPct val="100000"/>
              </a:lnSpc>
              <a:spcBef>
                <a:spcPts val="1000"/>
              </a:spcBef>
              <a:spcAft>
                <a:spcPts val="0"/>
              </a:spcAft>
              <a:buNone/>
            </a:pPr>
            <a:r>
              <a:rPr lang="en" sz="2200" b="1">
                <a:latin typeface="Audiowide"/>
                <a:ea typeface="Audiowide"/>
                <a:cs typeface="Audiowide"/>
                <a:sym typeface="Audiowide"/>
              </a:rPr>
              <a:t>PHOTOS</a:t>
            </a:r>
            <a:endParaRPr sz="2200" b="1">
              <a:latin typeface="Audiowide"/>
              <a:ea typeface="Audiowide"/>
              <a:cs typeface="Audiowide"/>
              <a:sym typeface="Audiowide"/>
            </a:endParaRPr>
          </a:p>
          <a:p>
            <a:pPr marL="457200" lvl="0" indent="-317500" algn="l" rtl="0">
              <a:lnSpc>
                <a:spcPct val="100000"/>
              </a:lnSpc>
              <a:spcBef>
                <a:spcPts val="1000"/>
              </a:spcBef>
              <a:spcAft>
                <a:spcPts val="0"/>
              </a:spcAft>
              <a:buClr>
                <a:schemeClr val="lt2"/>
              </a:buClr>
              <a:buSzPts val="1400"/>
              <a:buChar char="●"/>
            </a:pPr>
            <a:r>
              <a:rPr lang="en">
                <a:solidFill>
                  <a:schemeClr val="hlink"/>
                </a:solidFill>
                <a:uFill>
                  <a:noFill/>
                </a:uFill>
                <a:hlinkClick r:id="rId3"/>
              </a:rPr>
              <a:t>Businessman working on laptop</a:t>
            </a:r>
            <a:endParaRPr/>
          </a:p>
          <a:p>
            <a:pPr marL="45720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4"/>
              </a:rPr>
              <a:t>Businesswomen with tablet</a:t>
            </a:r>
            <a:endParaRPr/>
          </a:p>
        </p:txBody>
      </p:sp>
      <p:sp>
        <p:nvSpPr>
          <p:cNvPr id="1509" name="Google Shape;1509;p63"/>
          <p:cNvSpPr txBox="1">
            <a:spLocks noGrp="1"/>
          </p:cNvSpPr>
          <p:nvPr>
            <p:ph type="body" idx="4294967295"/>
          </p:nvPr>
        </p:nvSpPr>
        <p:spPr>
          <a:xfrm>
            <a:off x="4705323" y="1251000"/>
            <a:ext cx="3725400" cy="33576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200" b="1">
                <a:latin typeface="Audiowide"/>
                <a:ea typeface="Audiowide"/>
                <a:cs typeface="Audiowide"/>
                <a:sym typeface="Audiowide"/>
              </a:rPr>
              <a:t>VECTORS</a:t>
            </a:r>
            <a:endParaRPr sz="2200" b="1">
              <a:latin typeface="Audiowide"/>
              <a:ea typeface="Audiowide"/>
              <a:cs typeface="Audiowide"/>
              <a:sym typeface="Audiowide"/>
            </a:endParaRPr>
          </a:p>
          <a:p>
            <a:pPr marL="457200" lvl="0" indent="-317500" algn="l" rtl="0">
              <a:lnSpc>
                <a:spcPct val="100000"/>
              </a:lnSpc>
              <a:spcBef>
                <a:spcPts val="1000"/>
              </a:spcBef>
              <a:spcAft>
                <a:spcPts val="0"/>
              </a:spcAft>
              <a:buClr>
                <a:schemeClr val="lt2"/>
              </a:buClr>
              <a:buSzPts val="1400"/>
              <a:buChar char="●"/>
            </a:pPr>
            <a:r>
              <a:rPr lang="en">
                <a:solidFill>
                  <a:schemeClr val="hlink"/>
                </a:solidFill>
                <a:uFill>
                  <a:noFill/>
                </a:uFill>
                <a:hlinkClick r:id="rId5"/>
              </a:rPr>
              <a:t>Isometric cyber monday instagram stories collection</a:t>
            </a:r>
            <a:endParaRPr/>
          </a:p>
          <a:p>
            <a:pPr marL="45720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6"/>
              </a:rPr>
              <a:t>Isometric cyber monday instagram posts collection</a:t>
            </a:r>
            <a:endParaRPr/>
          </a:p>
          <a:p>
            <a:pPr marL="45720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7"/>
              </a:rPr>
              <a:t>Isometric style cms concept illustrated</a:t>
            </a:r>
            <a:endParaRPr/>
          </a:p>
          <a:p>
            <a:pPr marL="457200" lvl="0" indent="-317500" algn="l" rtl="0">
              <a:lnSpc>
                <a:spcPct val="100000"/>
              </a:lnSpc>
              <a:spcBef>
                <a:spcPts val="0"/>
              </a:spcBef>
              <a:spcAft>
                <a:spcPts val="0"/>
              </a:spcAft>
              <a:buClr>
                <a:schemeClr val="lt2"/>
              </a:buClr>
              <a:buSzPts val="1400"/>
              <a:buChar char="●"/>
            </a:pPr>
            <a:r>
              <a:rPr lang="en">
                <a:solidFill>
                  <a:schemeClr val="hlink"/>
                </a:solidFill>
                <a:uFill>
                  <a:noFill/>
                </a:uFill>
                <a:hlinkClick r:id="rId8"/>
              </a:rPr>
              <a:t>Colourful isometriс infographic elements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13"/>
        <p:cNvGrpSpPr/>
        <p:nvPr/>
      </p:nvGrpSpPr>
      <p:grpSpPr>
        <a:xfrm>
          <a:off x="0" y="0"/>
          <a:ext cx="0" cy="0"/>
          <a:chOff x="0" y="0"/>
          <a:chExt cx="0" cy="0"/>
        </a:xfrm>
      </p:grpSpPr>
      <p:sp>
        <p:nvSpPr>
          <p:cNvPr id="1514" name="Google Shape;1514;p6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15" name="Google Shape;1515;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516" name="Google Shape;1516;p6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0"/>
        <p:cNvGrpSpPr/>
        <p:nvPr/>
      </p:nvGrpSpPr>
      <p:grpSpPr>
        <a:xfrm>
          <a:off x="0" y="0"/>
          <a:ext cx="0" cy="0"/>
          <a:chOff x="0" y="0"/>
          <a:chExt cx="0" cy="0"/>
        </a:xfrm>
      </p:grpSpPr>
      <p:sp>
        <p:nvSpPr>
          <p:cNvPr id="1521" name="Google Shape;1521;p65"/>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522" name="Google Shape;1522;p65"/>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523" name="Google Shape;1523;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27"/>
        <p:cNvGrpSpPr/>
        <p:nvPr/>
      </p:nvGrpSpPr>
      <p:grpSpPr>
        <a:xfrm>
          <a:off x="0" y="0"/>
          <a:ext cx="0" cy="0"/>
          <a:chOff x="0" y="0"/>
          <a:chExt cx="0" cy="0"/>
        </a:xfrm>
      </p:grpSpPr>
      <p:sp>
        <p:nvSpPr>
          <p:cNvPr id="1528" name="Google Shape;1528;p66"/>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529" name="Google Shape;1529;p66"/>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FFFFFF"/>
                </a:solidFill>
              </a:rPr>
              <a:t>Audiowide</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https://fonts.google.com/specimen/Audiowide</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FFFFFF"/>
              </a:solidFill>
            </a:endParaRPr>
          </a:p>
          <a:p>
            <a:pPr marL="0" lvl="0" indent="0" algn="ctr" rtl="0">
              <a:lnSpc>
                <a:spcPct val="115000"/>
              </a:lnSpc>
              <a:spcBef>
                <a:spcPts val="0"/>
              </a:spcBef>
              <a:spcAft>
                <a:spcPts val="0"/>
              </a:spcAft>
              <a:buNone/>
            </a:pPr>
            <a:r>
              <a:rPr lang="en" sz="1100" b="1">
                <a:solidFill>
                  <a:srgbClr val="FFFFFF"/>
                </a:solidFill>
              </a:rPr>
              <a:t>Red Hat Text</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https://fonts.google.com/specimen/Red+Hat+Text</a:t>
            </a:r>
            <a:r>
              <a:rPr lang="en" sz="1100">
                <a:solidFill>
                  <a:srgbClr val="FFFFFF"/>
                </a:solidFill>
              </a:rPr>
              <a:t>)</a:t>
            </a:r>
            <a:endParaRPr sz="1100">
              <a:solidFill>
                <a:srgbClr val="FFFFFF"/>
              </a:solidFill>
            </a:endParaRPr>
          </a:p>
        </p:txBody>
      </p:sp>
      <p:sp>
        <p:nvSpPr>
          <p:cNvPr id="1530" name="Google Shape;1530;p66"/>
          <p:cNvSpPr/>
          <p:nvPr/>
        </p:nvSpPr>
        <p:spPr>
          <a:xfrm>
            <a:off x="2583563"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6"/>
          <p:cNvSpPr/>
          <p:nvPr/>
        </p:nvSpPr>
        <p:spPr>
          <a:xfrm>
            <a:off x="3645382" y="2988225"/>
            <a:ext cx="791400" cy="754200"/>
          </a:xfrm>
          <a:prstGeom prst="roundRect">
            <a:avLst>
              <a:gd name="adj" fmla="val 16667"/>
            </a:avLst>
          </a:prstGeom>
          <a:solidFill>
            <a:srgbClr val="FADD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6"/>
          <p:cNvSpPr/>
          <p:nvPr/>
        </p:nvSpPr>
        <p:spPr>
          <a:xfrm>
            <a:off x="4707202" y="2988225"/>
            <a:ext cx="791400" cy="754200"/>
          </a:xfrm>
          <a:prstGeom prst="roundRect">
            <a:avLst>
              <a:gd name="adj" fmla="val 16667"/>
            </a:avLst>
          </a:prstGeom>
          <a:solidFill>
            <a:srgbClr val="40A89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6"/>
          <p:cNvSpPr txBox="1"/>
          <p:nvPr/>
        </p:nvSpPr>
        <p:spPr>
          <a:xfrm>
            <a:off x="258356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1534" name="Google Shape;1534;p66"/>
          <p:cNvSpPr txBox="1"/>
          <p:nvPr/>
        </p:nvSpPr>
        <p:spPr>
          <a:xfrm>
            <a:off x="364538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#fadd5c</a:t>
            </a:r>
            <a:endParaRPr sz="1000"/>
          </a:p>
        </p:txBody>
      </p:sp>
      <p:sp>
        <p:nvSpPr>
          <p:cNvPr id="1535" name="Google Shape;1535;p66"/>
          <p:cNvSpPr txBox="1"/>
          <p:nvPr/>
        </p:nvSpPr>
        <p:spPr>
          <a:xfrm>
            <a:off x="4707213"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#40a895</a:t>
            </a:r>
            <a:endParaRPr sz="1000"/>
          </a:p>
        </p:txBody>
      </p:sp>
      <p:sp>
        <p:nvSpPr>
          <p:cNvPr id="1536" name="Google Shape;1536;p66"/>
          <p:cNvSpPr/>
          <p:nvPr/>
        </p:nvSpPr>
        <p:spPr>
          <a:xfrm>
            <a:off x="5769038" y="2988225"/>
            <a:ext cx="791400" cy="754200"/>
          </a:xfrm>
          <a:prstGeom prst="roundRect">
            <a:avLst>
              <a:gd name="adj" fmla="val 16667"/>
            </a:avLst>
          </a:prstGeom>
          <a:solidFill>
            <a:srgbClr val="D55D7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6"/>
          <p:cNvSpPr txBox="1"/>
          <p:nvPr/>
        </p:nvSpPr>
        <p:spPr>
          <a:xfrm>
            <a:off x="5769038"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#d55d7a</a:t>
            </a:r>
            <a:endParaRPr sz="1000"/>
          </a:p>
        </p:txBody>
      </p:sp>
      <p:sp>
        <p:nvSpPr>
          <p:cNvPr id="1538" name="Google Shape;1538;p66"/>
          <p:cNvSpPr/>
          <p:nvPr/>
        </p:nvSpPr>
        <p:spPr>
          <a:xfrm>
            <a:off x="4176300" y="3919325"/>
            <a:ext cx="791400" cy="754200"/>
          </a:xfrm>
          <a:prstGeom prst="roundRect">
            <a:avLst>
              <a:gd name="adj" fmla="val 16667"/>
            </a:avLst>
          </a:prstGeom>
          <a:solidFill>
            <a:srgbClr val="031D4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6"/>
          <p:cNvSpPr/>
          <p:nvPr/>
        </p:nvSpPr>
        <p:spPr>
          <a:xfrm>
            <a:off x="5238120" y="39193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6"/>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#031d41</a:t>
            </a:r>
            <a:endParaRPr sz="1000">
              <a:solidFill>
                <a:srgbClr val="FFFFFF"/>
              </a:solidFill>
            </a:endParaRPr>
          </a:p>
        </p:txBody>
      </p:sp>
      <p:sp>
        <p:nvSpPr>
          <p:cNvPr id="1541" name="Google Shape;1541;p66"/>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1542" name="Google Shape;1542;p66"/>
          <p:cNvSpPr/>
          <p:nvPr/>
        </p:nvSpPr>
        <p:spPr>
          <a:xfrm>
            <a:off x="3114475" y="3919325"/>
            <a:ext cx="791400" cy="754200"/>
          </a:xfrm>
          <a:prstGeom prst="roundRect">
            <a:avLst>
              <a:gd name="adj" fmla="val 16667"/>
            </a:avLst>
          </a:prstGeom>
          <a:solidFill>
            <a:srgbClr val="1E71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6"/>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#1e71d8</a:t>
            </a:r>
            <a:endParaRPr sz="1000">
              <a:solidFill>
                <a:srgbClr val="FFFFFF"/>
              </a:solidFill>
            </a:endParaRPr>
          </a:p>
        </p:txBody>
      </p:sp>
      <p:sp>
        <p:nvSpPr>
          <p:cNvPr id="1544" name="Google Shape;1544;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8"/>
        <p:cNvGrpSpPr/>
        <p:nvPr/>
      </p:nvGrpSpPr>
      <p:grpSpPr>
        <a:xfrm>
          <a:off x="0" y="0"/>
          <a:ext cx="0" cy="0"/>
          <a:chOff x="0" y="0"/>
          <a:chExt cx="0" cy="0"/>
        </a:xfrm>
      </p:grpSpPr>
      <p:sp>
        <p:nvSpPr>
          <p:cNvPr id="1549" name="Google Shape;1549;p67"/>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sp>
        <p:nvSpPr>
          <p:cNvPr id="1550" name="Google Shape;1550;p6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551" name="Google Shape;1551;p67"/>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552" name="Google Shape;1552;p67">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553" name="Google Shape;1553;p67">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554" name="Google Shape;1554;p67">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555" name="Google Shape;1555;p67">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556" name="Google Shape;1556;p67"/>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557" name="Google Shape;1557;p67"/>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558" name="Google Shape;1558;p67"/>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559" name="Google Shape;1559;p67"/>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560" name="Google Shape;1560;p67">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4"/>
        <p:cNvGrpSpPr/>
        <p:nvPr/>
      </p:nvGrpSpPr>
      <p:grpSpPr>
        <a:xfrm>
          <a:off x="0" y="0"/>
          <a:ext cx="0" cy="0"/>
          <a:chOff x="0" y="0"/>
          <a:chExt cx="0" cy="0"/>
        </a:xfrm>
      </p:grpSpPr>
      <p:sp>
        <p:nvSpPr>
          <p:cNvPr id="1565" name="Google Shape;1565;p68"/>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566" name="Google Shape;1566;p68"/>
          <p:cNvGrpSpPr/>
          <p:nvPr/>
        </p:nvGrpSpPr>
        <p:grpSpPr>
          <a:xfrm>
            <a:off x="5156078" y="3085736"/>
            <a:ext cx="474294" cy="551291"/>
            <a:chOff x="4727025" y="1332775"/>
            <a:chExt cx="59900" cy="69625"/>
          </a:xfrm>
        </p:grpSpPr>
        <p:sp>
          <p:nvSpPr>
            <p:cNvPr id="1567" name="Google Shape;1567;p6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68"/>
          <p:cNvGrpSpPr/>
          <p:nvPr/>
        </p:nvGrpSpPr>
        <p:grpSpPr>
          <a:xfrm>
            <a:off x="5769734" y="2314340"/>
            <a:ext cx="555653" cy="557031"/>
            <a:chOff x="4820425" y="1329900"/>
            <a:chExt cx="70175" cy="70350"/>
          </a:xfrm>
        </p:grpSpPr>
        <p:sp>
          <p:nvSpPr>
            <p:cNvPr id="1570" name="Google Shape;1570;p6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 name="Google Shape;1574;p68"/>
          <p:cNvGrpSpPr/>
          <p:nvPr/>
        </p:nvGrpSpPr>
        <p:grpSpPr>
          <a:xfrm>
            <a:off x="6396103" y="2318845"/>
            <a:ext cx="582574" cy="533871"/>
            <a:chOff x="4903200" y="1331525"/>
            <a:chExt cx="73575" cy="67425"/>
          </a:xfrm>
        </p:grpSpPr>
        <p:sp>
          <p:nvSpPr>
            <p:cNvPr id="1575" name="Google Shape;1575;p6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68"/>
          <p:cNvGrpSpPr/>
          <p:nvPr/>
        </p:nvGrpSpPr>
        <p:grpSpPr>
          <a:xfrm>
            <a:off x="5755581" y="3078709"/>
            <a:ext cx="583960" cy="565345"/>
            <a:chOff x="4815575" y="1416800"/>
            <a:chExt cx="73750" cy="71400"/>
          </a:xfrm>
        </p:grpSpPr>
        <p:sp>
          <p:nvSpPr>
            <p:cNvPr id="1578" name="Google Shape;1578;p6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68"/>
          <p:cNvGrpSpPr/>
          <p:nvPr/>
        </p:nvGrpSpPr>
        <p:grpSpPr>
          <a:xfrm>
            <a:off x="6390362" y="3108896"/>
            <a:ext cx="589898" cy="504970"/>
            <a:chOff x="4902475" y="1418875"/>
            <a:chExt cx="74500" cy="63775"/>
          </a:xfrm>
        </p:grpSpPr>
        <p:sp>
          <p:nvSpPr>
            <p:cNvPr id="1582" name="Google Shape;1582;p6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68"/>
          <p:cNvGrpSpPr/>
          <p:nvPr/>
        </p:nvGrpSpPr>
        <p:grpSpPr>
          <a:xfrm>
            <a:off x="5765577" y="3826000"/>
            <a:ext cx="563967" cy="567127"/>
            <a:chOff x="4818100" y="1507675"/>
            <a:chExt cx="71225" cy="71625"/>
          </a:xfrm>
        </p:grpSpPr>
        <p:sp>
          <p:nvSpPr>
            <p:cNvPr id="1585" name="Google Shape;1585;p6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68"/>
          <p:cNvGrpSpPr/>
          <p:nvPr/>
        </p:nvGrpSpPr>
        <p:grpSpPr>
          <a:xfrm>
            <a:off x="5079075" y="3829461"/>
            <a:ext cx="628301" cy="588505"/>
            <a:chOff x="4721450" y="1509475"/>
            <a:chExt cx="79350" cy="74325"/>
          </a:xfrm>
        </p:grpSpPr>
        <p:sp>
          <p:nvSpPr>
            <p:cNvPr id="1590" name="Google Shape;1590;p6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68"/>
          <p:cNvGrpSpPr/>
          <p:nvPr/>
        </p:nvGrpSpPr>
        <p:grpSpPr>
          <a:xfrm>
            <a:off x="6424608" y="3814027"/>
            <a:ext cx="557038" cy="562772"/>
            <a:chOff x="4906800" y="1507500"/>
            <a:chExt cx="70350" cy="71075"/>
          </a:xfrm>
        </p:grpSpPr>
        <p:sp>
          <p:nvSpPr>
            <p:cNvPr id="1595" name="Google Shape;1595;p6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 name="Google Shape;1600;p68"/>
          <p:cNvGrpSpPr/>
          <p:nvPr/>
        </p:nvGrpSpPr>
        <p:grpSpPr>
          <a:xfrm>
            <a:off x="4462216" y="2340963"/>
            <a:ext cx="517934" cy="517934"/>
            <a:chOff x="3736598" y="2170606"/>
            <a:chExt cx="404889" cy="404889"/>
          </a:xfrm>
        </p:grpSpPr>
        <p:sp>
          <p:nvSpPr>
            <p:cNvPr id="1601" name="Google Shape;1601;p6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68"/>
          <p:cNvGrpSpPr/>
          <p:nvPr/>
        </p:nvGrpSpPr>
        <p:grpSpPr>
          <a:xfrm>
            <a:off x="3729277" y="2341061"/>
            <a:ext cx="586986" cy="517740"/>
            <a:chOff x="3161917" y="2170682"/>
            <a:chExt cx="458870" cy="404737"/>
          </a:xfrm>
        </p:grpSpPr>
        <p:sp>
          <p:nvSpPr>
            <p:cNvPr id="1606" name="Google Shape;1606;p6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68"/>
          <p:cNvGrpSpPr/>
          <p:nvPr/>
        </p:nvGrpSpPr>
        <p:grpSpPr>
          <a:xfrm>
            <a:off x="3752299" y="3102400"/>
            <a:ext cx="540943" cy="517963"/>
            <a:chOff x="3179914" y="2889488"/>
            <a:chExt cx="422876" cy="404911"/>
          </a:xfrm>
        </p:grpSpPr>
        <p:sp>
          <p:nvSpPr>
            <p:cNvPr id="1610" name="Google Shape;1610;p6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68"/>
          <p:cNvGrpSpPr/>
          <p:nvPr/>
        </p:nvGrpSpPr>
        <p:grpSpPr>
          <a:xfrm>
            <a:off x="4453093" y="3102358"/>
            <a:ext cx="536180" cy="518047"/>
            <a:chOff x="3729467" y="2889422"/>
            <a:chExt cx="419153" cy="404977"/>
          </a:xfrm>
        </p:grpSpPr>
        <p:sp>
          <p:nvSpPr>
            <p:cNvPr id="1617" name="Google Shape;1617;p6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68"/>
          <p:cNvGrpSpPr/>
          <p:nvPr/>
        </p:nvGrpSpPr>
        <p:grpSpPr>
          <a:xfrm>
            <a:off x="1990126" y="3445787"/>
            <a:ext cx="965351" cy="134611"/>
            <a:chOff x="4411970" y="2962952"/>
            <a:chExt cx="706544" cy="104212"/>
          </a:xfrm>
        </p:grpSpPr>
        <p:sp>
          <p:nvSpPr>
            <p:cNvPr id="1625" name="Google Shape;1625;p6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 name="Google Shape;1629;p68"/>
          <p:cNvGrpSpPr/>
          <p:nvPr/>
        </p:nvGrpSpPr>
        <p:grpSpPr>
          <a:xfrm>
            <a:off x="1990126" y="3041077"/>
            <a:ext cx="960158" cy="289172"/>
            <a:chOff x="4411970" y="2726085"/>
            <a:chExt cx="643107" cy="193659"/>
          </a:xfrm>
        </p:grpSpPr>
        <p:sp>
          <p:nvSpPr>
            <p:cNvPr id="1630" name="Google Shape;1630;p6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68"/>
          <p:cNvGrpSpPr/>
          <p:nvPr/>
        </p:nvGrpSpPr>
        <p:grpSpPr>
          <a:xfrm>
            <a:off x="998624" y="3295400"/>
            <a:ext cx="811503" cy="252584"/>
            <a:chOff x="4411970" y="4340222"/>
            <a:chExt cx="779467" cy="242683"/>
          </a:xfrm>
        </p:grpSpPr>
        <p:sp>
          <p:nvSpPr>
            <p:cNvPr id="1634" name="Google Shape;1634;p6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68"/>
          <p:cNvGrpSpPr/>
          <p:nvPr/>
        </p:nvGrpSpPr>
        <p:grpSpPr>
          <a:xfrm>
            <a:off x="1990126" y="2709308"/>
            <a:ext cx="965160" cy="216230"/>
            <a:chOff x="4411970" y="2468674"/>
            <a:chExt cx="747317" cy="167425"/>
          </a:xfrm>
        </p:grpSpPr>
        <p:sp>
          <p:nvSpPr>
            <p:cNvPr id="1638" name="Google Shape;1638;p6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 name="Google Shape;1640;p6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1" name="Google Shape;1641;p68"/>
          <p:cNvGrpSpPr/>
          <p:nvPr/>
        </p:nvGrpSpPr>
        <p:grpSpPr>
          <a:xfrm>
            <a:off x="997692" y="2334687"/>
            <a:ext cx="1959041" cy="208784"/>
            <a:chOff x="6336019" y="3733725"/>
            <a:chExt cx="2566206" cy="351310"/>
          </a:xfrm>
        </p:grpSpPr>
        <p:sp>
          <p:nvSpPr>
            <p:cNvPr id="1642" name="Google Shape;1642;p6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68"/>
          <p:cNvGrpSpPr/>
          <p:nvPr/>
        </p:nvGrpSpPr>
        <p:grpSpPr>
          <a:xfrm>
            <a:off x="1990126" y="3950602"/>
            <a:ext cx="946551" cy="153200"/>
            <a:chOff x="4404545" y="3301592"/>
            <a:chExt cx="782403" cy="129272"/>
          </a:xfrm>
        </p:grpSpPr>
        <p:sp>
          <p:nvSpPr>
            <p:cNvPr id="1647" name="Google Shape;1647;p6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 name="Google Shape;1649;p68"/>
          <p:cNvGrpSpPr/>
          <p:nvPr/>
        </p:nvGrpSpPr>
        <p:grpSpPr>
          <a:xfrm>
            <a:off x="1990126" y="3695937"/>
            <a:ext cx="962257" cy="139127"/>
            <a:chOff x="4411970" y="3131459"/>
            <a:chExt cx="710520" cy="117397"/>
          </a:xfrm>
        </p:grpSpPr>
        <p:sp>
          <p:nvSpPr>
            <p:cNvPr id="1650" name="Google Shape;1650;p6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2" name="Google Shape;1652;p6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3" name="Google Shape;1653;p68"/>
          <p:cNvGrpSpPr/>
          <p:nvPr/>
        </p:nvGrpSpPr>
        <p:grpSpPr>
          <a:xfrm>
            <a:off x="990271" y="3621603"/>
            <a:ext cx="823838" cy="458988"/>
            <a:chOff x="4411970" y="1801825"/>
            <a:chExt cx="734586" cy="409262"/>
          </a:xfrm>
        </p:grpSpPr>
        <p:sp>
          <p:nvSpPr>
            <p:cNvPr id="1654" name="Google Shape;1654;p6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 name="Google Shape;1656;p68"/>
          <p:cNvGrpSpPr/>
          <p:nvPr/>
        </p:nvGrpSpPr>
        <p:grpSpPr>
          <a:xfrm>
            <a:off x="3095243" y="2339173"/>
            <a:ext cx="521514" cy="521514"/>
            <a:chOff x="5681300" y="2527788"/>
            <a:chExt cx="805800" cy="805800"/>
          </a:xfrm>
        </p:grpSpPr>
        <p:sp>
          <p:nvSpPr>
            <p:cNvPr id="1657" name="Google Shape;1657;p6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68"/>
          <p:cNvGrpSpPr/>
          <p:nvPr/>
        </p:nvGrpSpPr>
        <p:grpSpPr>
          <a:xfrm>
            <a:off x="3089483" y="3094865"/>
            <a:ext cx="533033" cy="533033"/>
            <a:chOff x="4049800" y="640400"/>
            <a:chExt cx="858900" cy="858900"/>
          </a:xfrm>
        </p:grpSpPr>
        <p:sp>
          <p:nvSpPr>
            <p:cNvPr id="1660" name="Google Shape;1660;p6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 name="Google Shape;1662;p68"/>
          <p:cNvGrpSpPr/>
          <p:nvPr/>
        </p:nvGrpSpPr>
        <p:grpSpPr>
          <a:xfrm>
            <a:off x="3014966" y="3772543"/>
            <a:ext cx="682068" cy="682068"/>
            <a:chOff x="5080188" y="927900"/>
            <a:chExt cx="961200" cy="961200"/>
          </a:xfrm>
        </p:grpSpPr>
        <p:sp>
          <p:nvSpPr>
            <p:cNvPr id="1663" name="Google Shape;1663;p6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68"/>
          <p:cNvGrpSpPr/>
          <p:nvPr/>
        </p:nvGrpSpPr>
        <p:grpSpPr>
          <a:xfrm>
            <a:off x="4478465" y="3869234"/>
            <a:ext cx="505650" cy="504006"/>
            <a:chOff x="6039282" y="1042577"/>
            <a:chExt cx="734315" cy="731929"/>
          </a:xfrm>
        </p:grpSpPr>
        <p:sp>
          <p:nvSpPr>
            <p:cNvPr id="1672" name="Google Shape;1672;p6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68"/>
          <p:cNvGrpSpPr/>
          <p:nvPr/>
        </p:nvGrpSpPr>
        <p:grpSpPr>
          <a:xfrm>
            <a:off x="5091067" y="2298862"/>
            <a:ext cx="567744" cy="602136"/>
            <a:chOff x="1825800" y="1651625"/>
            <a:chExt cx="539989" cy="571775"/>
          </a:xfrm>
        </p:grpSpPr>
        <p:sp>
          <p:nvSpPr>
            <p:cNvPr id="1694" name="Google Shape;1694;p6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 name="Google Shape;1698;p68"/>
          <p:cNvGrpSpPr/>
          <p:nvPr/>
        </p:nvGrpSpPr>
        <p:grpSpPr>
          <a:xfrm>
            <a:off x="3765995" y="3855579"/>
            <a:ext cx="508123" cy="507955"/>
            <a:chOff x="1897577" y="2802432"/>
            <a:chExt cx="492176" cy="492014"/>
          </a:xfrm>
        </p:grpSpPr>
        <p:sp>
          <p:nvSpPr>
            <p:cNvPr id="1699" name="Google Shape;1699;p6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68"/>
          <p:cNvGrpSpPr/>
          <p:nvPr/>
        </p:nvGrpSpPr>
        <p:grpSpPr>
          <a:xfrm>
            <a:off x="997525" y="4169123"/>
            <a:ext cx="809227" cy="200842"/>
            <a:chOff x="2013045" y="4813233"/>
            <a:chExt cx="921986" cy="228854"/>
          </a:xfrm>
        </p:grpSpPr>
        <p:sp>
          <p:nvSpPr>
            <p:cNvPr id="1712" name="Google Shape;1712;p6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 name="Google Shape;1714;p68"/>
          <p:cNvGrpSpPr/>
          <p:nvPr/>
        </p:nvGrpSpPr>
        <p:grpSpPr>
          <a:xfrm>
            <a:off x="1005985" y="2656004"/>
            <a:ext cx="792421" cy="269941"/>
            <a:chOff x="1046767" y="4756633"/>
            <a:chExt cx="859646" cy="292841"/>
          </a:xfrm>
        </p:grpSpPr>
        <p:sp>
          <p:nvSpPr>
            <p:cNvPr id="1715" name="Google Shape;1715;p6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 name="Google Shape;1718;p6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2" name="Google Shape;1722;p68"/>
          <p:cNvGrpSpPr/>
          <p:nvPr/>
        </p:nvGrpSpPr>
        <p:grpSpPr>
          <a:xfrm>
            <a:off x="7141841" y="2550562"/>
            <a:ext cx="166473" cy="141497"/>
            <a:chOff x="4660325" y="1866850"/>
            <a:chExt cx="68350" cy="58100"/>
          </a:xfrm>
        </p:grpSpPr>
        <p:sp>
          <p:nvSpPr>
            <p:cNvPr id="1723" name="Google Shape;1723;p6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68"/>
          <p:cNvGrpSpPr/>
          <p:nvPr/>
        </p:nvGrpSpPr>
        <p:grpSpPr>
          <a:xfrm>
            <a:off x="7451186" y="2576286"/>
            <a:ext cx="162515" cy="90049"/>
            <a:chOff x="4791775" y="1877500"/>
            <a:chExt cx="66725" cy="36975"/>
          </a:xfrm>
        </p:grpSpPr>
        <p:sp>
          <p:nvSpPr>
            <p:cNvPr id="1726" name="Google Shape;1726;p6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68"/>
          <p:cNvGrpSpPr/>
          <p:nvPr/>
        </p:nvGrpSpPr>
        <p:grpSpPr>
          <a:xfrm>
            <a:off x="7772899" y="2576286"/>
            <a:ext cx="144979" cy="90049"/>
            <a:chOff x="4923925" y="1877500"/>
            <a:chExt cx="59525" cy="36975"/>
          </a:xfrm>
        </p:grpSpPr>
        <p:sp>
          <p:nvSpPr>
            <p:cNvPr id="1729" name="Google Shape;1729;p6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 name="Google Shape;1731;p68"/>
          <p:cNvGrpSpPr/>
          <p:nvPr/>
        </p:nvGrpSpPr>
        <p:grpSpPr>
          <a:xfrm>
            <a:off x="8067390" y="2558477"/>
            <a:ext cx="141447" cy="125667"/>
            <a:chOff x="5058450" y="1870100"/>
            <a:chExt cx="58075" cy="51600"/>
          </a:xfrm>
        </p:grpSpPr>
        <p:sp>
          <p:nvSpPr>
            <p:cNvPr id="1732" name="Google Shape;1732;p6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68"/>
          <p:cNvGrpSpPr/>
          <p:nvPr/>
        </p:nvGrpSpPr>
        <p:grpSpPr>
          <a:xfrm>
            <a:off x="7481905" y="2980885"/>
            <a:ext cx="101077" cy="107645"/>
            <a:chOff x="4811425" y="2065025"/>
            <a:chExt cx="41500" cy="44200"/>
          </a:xfrm>
        </p:grpSpPr>
        <p:sp>
          <p:nvSpPr>
            <p:cNvPr id="1735" name="Google Shape;1735;p6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68"/>
          <p:cNvGrpSpPr/>
          <p:nvPr/>
        </p:nvGrpSpPr>
        <p:grpSpPr>
          <a:xfrm>
            <a:off x="7774342" y="2981098"/>
            <a:ext cx="120867" cy="107218"/>
            <a:chOff x="4929875" y="2065025"/>
            <a:chExt cx="49625" cy="44025"/>
          </a:xfrm>
        </p:grpSpPr>
        <p:sp>
          <p:nvSpPr>
            <p:cNvPr id="1738" name="Google Shape;1738;p6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68"/>
          <p:cNvGrpSpPr/>
          <p:nvPr/>
        </p:nvGrpSpPr>
        <p:grpSpPr>
          <a:xfrm>
            <a:off x="8103011" y="2984112"/>
            <a:ext cx="70206" cy="101191"/>
            <a:chOff x="5083925" y="2066350"/>
            <a:chExt cx="28825" cy="41550"/>
          </a:xfrm>
        </p:grpSpPr>
        <p:sp>
          <p:nvSpPr>
            <p:cNvPr id="1741" name="Google Shape;1741;p6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68"/>
          <p:cNvGrpSpPr/>
          <p:nvPr/>
        </p:nvGrpSpPr>
        <p:grpSpPr>
          <a:xfrm>
            <a:off x="7134565" y="2999759"/>
            <a:ext cx="181026" cy="69896"/>
            <a:chOff x="4659775" y="2072775"/>
            <a:chExt cx="74325" cy="28700"/>
          </a:xfrm>
        </p:grpSpPr>
        <p:sp>
          <p:nvSpPr>
            <p:cNvPr id="1744" name="Google Shape;1744;p6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68"/>
          <p:cNvGrpSpPr/>
          <p:nvPr/>
        </p:nvGrpSpPr>
        <p:grpSpPr>
          <a:xfrm>
            <a:off x="8054421" y="2790324"/>
            <a:ext cx="167387" cy="89197"/>
            <a:chOff x="4662475" y="1976500"/>
            <a:chExt cx="68725" cy="36625"/>
          </a:xfrm>
        </p:grpSpPr>
        <p:sp>
          <p:nvSpPr>
            <p:cNvPr id="1748" name="Google Shape;1748;p6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 name="Google Shape;1751;p68"/>
          <p:cNvGrpSpPr/>
          <p:nvPr/>
        </p:nvGrpSpPr>
        <p:grpSpPr>
          <a:xfrm>
            <a:off x="7751326" y="2793764"/>
            <a:ext cx="166899" cy="82317"/>
            <a:chOff x="4920150" y="1977875"/>
            <a:chExt cx="68525" cy="33800"/>
          </a:xfrm>
        </p:grpSpPr>
        <p:sp>
          <p:nvSpPr>
            <p:cNvPr id="1752" name="Google Shape;1752;p6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68"/>
          <p:cNvGrpSpPr/>
          <p:nvPr/>
        </p:nvGrpSpPr>
        <p:grpSpPr>
          <a:xfrm>
            <a:off x="7162483" y="3197682"/>
            <a:ext cx="125190" cy="127859"/>
            <a:chOff x="4676550" y="2160575"/>
            <a:chExt cx="51400" cy="52500"/>
          </a:xfrm>
        </p:grpSpPr>
        <p:sp>
          <p:nvSpPr>
            <p:cNvPr id="1756" name="Google Shape;1756;p6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68"/>
          <p:cNvGrpSpPr/>
          <p:nvPr/>
        </p:nvGrpSpPr>
        <p:grpSpPr>
          <a:xfrm>
            <a:off x="7459741" y="3204714"/>
            <a:ext cx="145405" cy="113794"/>
            <a:chOff x="4768325" y="2163475"/>
            <a:chExt cx="59700" cy="46725"/>
          </a:xfrm>
        </p:grpSpPr>
        <p:sp>
          <p:nvSpPr>
            <p:cNvPr id="1760" name="Google Shape;1760;p6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2" name="Google Shape;1762;p6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8" name="Google Shape;1768;p68"/>
          <p:cNvGrpSpPr/>
          <p:nvPr/>
        </p:nvGrpSpPr>
        <p:grpSpPr>
          <a:xfrm>
            <a:off x="7476059" y="3459808"/>
            <a:ext cx="112768" cy="106853"/>
            <a:chOff x="4768575" y="2253950"/>
            <a:chExt cx="46300" cy="43875"/>
          </a:xfrm>
        </p:grpSpPr>
        <p:sp>
          <p:nvSpPr>
            <p:cNvPr id="1769" name="Google Shape;1769;p6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68"/>
          <p:cNvGrpSpPr/>
          <p:nvPr/>
        </p:nvGrpSpPr>
        <p:grpSpPr>
          <a:xfrm>
            <a:off x="7775682" y="3948834"/>
            <a:ext cx="118187" cy="146246"/>
            <a:chOff x="4960900" y="2433225"/>
            <a:chExt cx="48525" cy="60050"/>
          </a:xfrm>
        </p:grpSpPr>
        <p:sp>
          <p:nvSpPr>
            <p:cNvPr id="1772" name="Google Shape;1772;p6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68"/>
          <p:cNvGrpSpPr/>
          <p:nvPr/>
        </p:nvGrpSpPr>
        <p:grpSpPr>
          <a:xfrm>
            <a:off x="7464247" y="4212895"/>
            <a:ext cx="136394" cy="143810"/>
            <a:chOff x="4854075" y="2527625"/>
            <a:chExt cx="56000" cy="59050"/>
          </a:xfrm>
        </p:grpSpPr>
        <p:sp>
          <p:nvSpPr>
            <p:cNvPr id="1775" name="Google Shape;1775;p6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7" name="Google Shape;1777;p6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0" name="Google Shape;1780;p68"/>
          <p:cNvGrpSpPr/>
          <p:nvPr/>
        </p:nvGrpSpPr>
        <p:grpSpPr>
          <a:xfrm>
            <a:off x="8088458" y="3676639"/>
            <a:ext cx="99312" cy="160797"/>
            <a:chOff x="5059700" y="2334775"/>
            <a:chExt cx="40775" cy="66025"/>
          </a:xfrm>
        </p:grpSpPr>
        <p:sp>
          <p:nvSpPr>
            <p:cNvPr id="1781" name="Google Shape;1781;p6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68"/>
          <p:cNvGrpSpPr/>
          <p:nvPr/>
        </p:nvGrpSpPr>
        <p:grpSpPr>
          <a:xfrm>
            <a:off x="8045622" y="3941771"/>
            <a:ext cx="184984" cy="160371"/>
            <a:chOff x="5037700" y="2430325"/>
            <a:chExt cx="75950" cy="65850"/>
          </a:xfrm>
        </p:grpSpPr>
        <p:sp>
          <p:nvSpPr>
            <p:cNvPr id="1791" name="Google Shape;1791;p6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68"/>
          <p:cNvGrpSpPr/>
          <p:nvPr/>
        </p:nvGrpSpPr>
        <p:grpSpPr>
          <a:xfrm>
            <a:off x="7465128" y="3708223"/>
            <a:ext cx="173014" cy="97629"/>
            <a:chOff x="4756975" y="2341800"/>
            <a:chExt cx="91975" cy="51925"/>
          </a:xfrm>
        </p:grpSpPr>
        <p:sp>
          <p:nvSpPr>
            <p:cNvPr id="1794" name="Google Shape;1794;p6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68"/>
          <p:cNvGrpSpPr/>
          <p:nvPr/>
        </p:nvGrpSpPr>
        <p:grpSpPr>
          <a:xfrm>
            <a:off x="7732065" y="4196920"/>
            <a:ext cx="212497" cy="175761"/>
            <a:chOff x="4943575" y="2516350"/>
            <a:chExt cx="98675" cy="81700"/>
          </a:xfrm>
        </p:grpSpPr>
        <p:sp>
          <p:nvSpPr>
            <p:cNvPr id="1815" name="Google Shape;1815;p6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3" name="Google Shape;1893;p6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901"/>
        <p:cNvGrpSpPr/>
        <p:nvPr/>
      </p:nvGrpSpPr>
      <p:grpSpPr>
        <a:xfrm>
          <a:off x="0" y="0"/>
          <a:ext cx="0" cy="0"/>
          <a:chOff x="0" y="0"/>
          <a:chExt cx="0" cy="0"/>
        </a:xfrm>
      </p:grpSpPr>
      <p:grpSp>
        <p:nvGrpSpPr>
          <p:cNvPr id="1902" name="Google Shape;1902;p69"/>
          <p:cNvGrpSpPr/>
          <p:nvPr/>
        </p:nvGrpSpPr>
        <p:grpSpPr>
          <a:xfrm>
            <a:off x="6647587" y="3567393"/>
            <a:ext cx="560636" cy="516497"/>
            <a:chOff x="6652051" y="3714143"/>
            <a:chExt cx="560636" cy="516497"/>
          </a:xfrm>
        </p:grpSpPr>
        <p:grpSp>
          <p:nvGrpSpPr>
            <p:cNvPr id="1903" name="Google Shape;1903;p69"/>
            <p:cNvGrpSpPr/>
            <p:nvPr/>
          </p:nvGrpSpPr>
          <p:grpSpPr>
            <a:xfrm>
              <a:off x="6669657" y="3716715"/>
              <a:ext cx="466768" cy="464314"/>
              <a:chOff x="3139766" y="765669"/>
              <a:chExt cx="886380" cy="881888"/>
            </a:xfrm>
          </p:grpSpPr>
          <p:grpSp>
            <p:nvGrpSpPr>
              <p:cNvPr id="1904" name="Google Shape;1904;p69"/>
              <p:cNvGrpSpPr/>
              <p:nvPr/>
            </p:nvGrpSpPr>
            <p:grpSpPr>
              <a:xfrm>
                <a:off x="3139766" y="765669"/>
                <a:ext cx="886380" cy="881888"/>
                <a:chOff x="3139766" y="765669"/>
                <a:chExt cx="886380" cy="881888"/>
              </a:xfrm>
            </p:grpSpPr>
            <p:sp>
              <p:nvSpPr>
                <p:cNvPr id="1905" name="Google Shape;1905;p69"/>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9"/>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9"/>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9"/>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9"/>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9"/>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9"/>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9"/>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9"/>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4" name="Google Shape;1914;p69"/>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9"/>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9"/>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9"/>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8" name="Google Shape;1918;p69"/>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69"/>
          <p:cNvGrpSpPr/>
          <p:nvPr/>
        </p:nvGrpSpPr>
        <p:grpSpPr>
          <a:xfrm>
            <a:off x="7646296" y="3047976"/>
            <a:ext cx="104231" cy="320340"/>
            <a:chOff x="7564426" y="3224343"/>
            <a:chExt cx="119985" cy="368801"/>
          </a:xfrm>
        </p:grpSpPr>
        <p:sp>
          <p:nvSpPr>
            <p:cNvPr id="1920" name="Google Shape;1920;p6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 name="Google Shape;1922;p69"/>
          <p:cNvGrpSpPr/>
          <p:nvPr/>
        </p:nvGrpSpPr>
        <p:grpSpPr>
          <a:xfrm>
            <a:off x="7345785" y="3042077"/>
            <a:ext cx="189489" cy="332132"/>
            <a:chOff x="8370831" y="3202002"/>
            <a:chExt cx="218129" cy="382376"/>
          </a:xfrm>
        </p:grpSpPr>
        <p:sp>
          <p:nvSpPr>
            <p:cNvPr id="1923" name="Google Shape;1923;p6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69"/>
          <p:cNvGrpSpPr/>
          <p:nvPr/>
        </p:nvGrpSpPr>
        <p:grpSpPr>
          <a:xfrm>
            <a:off x="8069174" y="3453209"/>
            <a:ext cx="309429" cy="267000"/>
            <a:chOff x="6742064" y="3750480"/>
            <a:chExt cx="399315" cy="344560"/>
          </a:xfrm>
        </p:grpSpPr>
        <p:sp>
          <p:nvSpPr>
            <p:cNvPr id="1926" name="Google Shape;1926;p6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 name="Google Shape;1928;p69"/>
          <p:cNvGrpSpPr/>
          <p:nvPr/>
        </p:nvGrpSpPr>
        <p:grpSpPr>
          <a:xfrm>
            <a:off x="7608193" y="3804257"/>
            <a:ext cx="180437" cy="281608"/>
            <a:chOff x="7248525" y="3739696"/>
            <a:chExt cx="230531" cy="359790"/>
          </a:xfrm>
        </p:grpSpPr>
        <p:sp>
          <p:nvSpPr>
            <p:cNvPr id="1929" name="Google Shape;1929;p6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69"/>
          <p:cNvGrpSpPr/>
          <p:nvPr/>
        </p:nvGrpSpPr>
        <p:grpSpPr>
          <a:xfrm>
            <a:off x="7854113" y="3447481"/>
            <a:ext cx="162896" cy="278710"/>
            <a:chOff x="7601242" y="3729267"/>
            <a:chExt cx="222566" cy="380803"/>
          </a:xfrm>
        </p:grpSpPr>
        <p:sp>
          <p:nvSpPr>
            <p:cNvPr id="1932" name="Google Shape;1932;p6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4" name="Google Shape;1934;p69"/>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5" name="Google Shape;1935;p69"/>
          <p:cNvGrpSpPr/>
          <p:nvPr/>
        </p:nvGrpSpPr>
        <p:grpSpPr>
          <a:xfrm>
            <a:off x="7343758" y="3448622"/>
            <a:ext cx="193543" cy="275990"/>
            <a:chOff x="8304647" y="3738687"/>
            <a:chExt cx="225076" cy="320956"/>
          </a:xfrm>
        </p:grpSpPr>
        <p:sp>
          <p:nvSpPr>
            <p:cNvPr id="1936" name="Google Shape;1936;p69"/>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69"/>
          <p:cNvGrpSpPr/>
          <p:nvPr/>
        </p:nvGrpSpPr>
        <p:grpSpPr>
          <a:xfrm>
            <a:off x="7616251" y="3448622"/>
            <a:ext cx="178492" cy="275990"/>
            <a:chOff x="8615101" y="3738687"/>
            <a:chExt cx="207573" cy="320956"/>
          </a:xfrm>
        </p:grpSpPr>
        <p:sp>
          <p:nvSpPr>
            <p:cNvPr id="1940" name="Google Shape;1940;p69"/>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3" name="Google Shape;1943;p69"/>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4" name="Google Shape;1944;p69"/>
          <p:cNvGrpSpPr/>
          <p:nvPr/>
        </p:nvGrpSpPr>
        <p:grpSpPr>
          <a:xfrm>
            <a:off x="7841782" y="3851282"/>
            <a:ext cx="187557" cy="187557"/>
            <a:chOff x="8565775" y="671075"/>
            <a:chExt cx="441000" cy="441000"/>
          </a:xfrm>
        </p:grpSpPr>
        <p:sp>
          <p:nvSpPr>
            <p:cNvPr id="1945" name="Google Shape;1945;p69"/>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9"/>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7" name="Google Shape;1947;p69"/>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9"/>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9" name="Google Shape;1949;p69"/>
          <p:cNvGrpSpPr/>
          <p:nvPr/>
        </p:nvGrpSpPr>
        <p:grpSpPr>
          <a:xfrm>
            <a:off x="5996254" y="2923808"/>
            <a:ext cx="587865" cy="517731"/>
            <a:chOff x="6000718" y="3070557"/>
            <a:chExt cx="587865" cy="517731"/>
          </a:xfrm>
        </p:grpSpPr>
        <p:sp>
          <p:nvSpPr>
            <p:cNvPr id="1950" name="Google Shape;1950;p69"/>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9"/>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9"/>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9"/>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9"/>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9"/>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9"/>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9"/>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9"/>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9"/>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69"/>
          <p:cNvGrpSpPr/>
          <p:nvPr/>
        </p:nvGrpSpPr>
        <p:grpSpPr>
          <a:xfrm>
            <a:off x="6011059" y="3567468"/>
            <a:ext cx="557665" cy="516387"/>
            <a:chOff x="6015523" y="3714217"/>
            <a:chExt cx="557665" cy="516387"/>
          </a:xfrm>
        </p:grpSpPr>
        <p:grpSp>
          <p:nvGrpSpPr>
            <p:cNvPr id="1961" name="Google Shape;1961;p69"/>
            <p:cNvGrpSpPr/>
            <p:nvPr/>
          </p:nvGrpSpPr>
          <p:grpSpPr>
            <a:xfrm>
              <a:off x="6036094" y="3716980"/>
              <a:ext cx="529822" cy="510480"/>
              <a:chOff x="3148311" y="-545634"/>
              <a:chExt cx="1006118" cy="969572"/>
            </a:xfrm>
          </p:grpSpPr>
          <p:sp>
            <p:nvSpPr>
              <p:cNvPr id="1962" name="Google Shape;1962;p69"/>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9"/>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9"/>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9"/>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9"/>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9"/>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9"/>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9"/>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9"/>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9"/>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2" name="Google Shape;1972;p69"/>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69"/>
          <p:cNvGrpSpPr/>
          <p:nvPr/>
        </p:nvGrpSpPr>
        <p:grpSpPr>
          <a:xfrm>
            <a:off x="6639841" y="2926879"/>
            <a:ext cx="576302" cy="511871"/>
            <a:chOff x="6644304" y="3073628"/>
            <a:chExt cx="576302" cy="511871"/>
          </a:xfrm>
        </p:grpSpPr>
        <p:grpSp>
          <p:nvGrpSpPr>
            <p:cNvPr id="1974" name="Google Shape;1974;p69"/>
            <p:cNvGrpSpPr/>
            <p:nvPr/>
          </p:nvGrpSpPr>
          <p:grpSpPr>
            <a:xfrm>
              <a:off x="6712169" y="3073651"/>
              <a:ext cx="481611" cy="506713"/>
              <a:chOff x="1833536" y="-546641"/>
              <a:chExt cx="914567" cy="962419"/>
            </a:xfrm>
          </p:grpSpPr>
          <p:grpSp>
            <p:nvGrpSpPr>
              <p:cNvPr id="1975" name="Google Shape;1975;p69"/>
              <p:cNvGrpSpPr/>
              <p:nvPr/>
            </p:nvGrpSpPr>
            <p:grpSpPr>
              <a:xfrm>
                <a:off x="1833536" y="-524249"/>
                <a:ext cx="914567" cy="940027"/>
                <a:chOff x="1833536" y="-524249"/>
                <a:chExt cx="914567" cy="940027"/>
              </a:xfrm>
            </p:grpSpPr>
            <p:sp>
              <p:nvSpPr>
                <p:cNvPr id="1976" name="Google Shape;1976;p69"/>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9"/>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9"/>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9"/>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9"/>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1" name="Google Shape;1981;p69"/>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9"/>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9"/>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9"/>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5" name="Google Shape;1985;p6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69"/>
          <p:cNvGrpSpPr/>
          <p:nvPr/>
        </p:nvGrpSpPr>
        <p:grpSpPr>
          <a:xfrm>
            <a:off x="719115" y="2852867"/>
            <a:ext cx="2622876" cy="1333540"/>
            <a:chOff x="238125" y="1038125"/>
            <a:chExt cx="7146800" cy="3633625"/>
          </a:xfrm>
        </p:grpSpPr>
        <p:sp>
          <p:nvSpPr>
            <p:cNvPr id="1987" name="Google Shape;1987;p6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9" name="Google Shape;3559;p69"/>
          <p:cNvGrpSpPr/>
          <p:nvPr/>
        </p:nvGrpSpPr>
        <p:grpSpPr>
          <a:xfrm>
            <a:off x="5904877" y="1016248"/>
            <a:ext cx="2435960" cy="1297725"/>
            <a:chOff x="233350" y="949250"/>
            <a:chExt cx="7137300" cy="3802300"/>
          </a:xfrm>
        </p:grpSpPr>
        <p:sp>
          <p:nvSpPr>
            <p:cNvPr id="3560" name="Google Shape;3560;p6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69"/>
          <p:cNvGrpSpPr/>
          <p:nvPr/>
        </p:nvGrpSpPr>
        <p:grpSpPr>
          <a:xfrm>
            <a:off x="698034" y="977939"/>
            <a:ext cx="2665073" cy="1317140"/>
            <a:chOff x="793334" y="1192826"/>
            <a:chExt cx="2665073" cy="1317140"/>
          </a:xfrm>
        </p:grpSpPr>
        <p:sp>
          <p:nvSpPr>
            <p:cNvPr id="3612" name="Google Shape;3612;p69"/>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9"/>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9"/>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9"/>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9"/>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9"/>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9"/>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9"/>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9"/>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9"/>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9"/>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9"/>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9"/>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9"/>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9"/>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9"/>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9"/>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9"/>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9"/>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9"/>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9"/>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9"/>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9"/>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9"/>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9"/>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9"/>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9"/>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9"/>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9"/>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9"/>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9"/>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9"/>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9"/>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9"/>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9"/>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9"/>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9"/>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9"/>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9"/>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9"/>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9"/>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9"/>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9"/>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9"/>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9"/>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9"/>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9"/>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9"/>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9"/>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9"/>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9"/>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9"/>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9"/>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9"/>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9"/>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9"/>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9"/>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9"/>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9"/>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9"/>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9"/>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9"/>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9"/>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9"/>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9"/>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9"/>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9"/>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9"/>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9"/>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9"/>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9"/>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9"/>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9"/>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9"/>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9"/>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9"/>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9"/>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9"/>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9"/>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9"/>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9"/>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9"/>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9"/>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9"/>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9"/>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9"/>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9"/>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9"/>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9"/>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9"/>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9"/>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9"/>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9"/>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9"/>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9"/>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9"/>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9"/>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9"/>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9"/>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9"/>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9"/>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9"/>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9"/>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9"/>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9"/>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9"/>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9"/>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9"/>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9"/>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9"/>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9"/>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9"/>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9"/>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9"/>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9"/>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9"/>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9"/>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9"/>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9"/>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9"/>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9"/>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9"/>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9"/>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9"/>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9"/>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9"/>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9"/>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9"/>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9"/>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9"/>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9"/>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9"/>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9"/>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9"/>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9"/>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9"/>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9"/>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9"/>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9"/>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9"/>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9"/>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9"/>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9"/>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9"/>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9"/>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9"/>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9"/>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9"/>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9"/>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9"/>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9"/>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9"/>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9"/>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9"/>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9"/>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9"/>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9"/>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9"/>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9"/>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9"/>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9"/>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9"/>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9"/>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9"/>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9"/>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9"/>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9"/>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9"/>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9"/>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9"/>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9"/>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9"/>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9"/>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9"/>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9"/>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9"/>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9"/>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9"/>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9"/>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9"/>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9"/>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9"/>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9"/>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9"/>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9"/>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9"/>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9"/>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9"/>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9"/>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9"/>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9"/>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9"/>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9"/>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9"/>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9"/>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9"/>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9"/>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9"/>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9"/>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9"/>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9"/>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9"/>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9"/>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9"/>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9"/>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9"/>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9"/>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9"/>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9"/>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9"/>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9"/>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9"/>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9"/>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9"/>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9"/>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9"/>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9"/>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9"/>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9"/>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9"/>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9"/>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9"/>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9"/>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9"/>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9"/>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9"/>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9"/>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9"/>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9"/>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9"/>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9"/>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9"/>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9"/>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9"/>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9"/>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9"/>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9"/>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9"/>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9"/>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9"/>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9"/>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9"/>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9"/>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9"/>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9"/>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9"/>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9"/>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9"/>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9"/>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9"/>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9"/>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9"/>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9"/>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9"/>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9"/>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9"/>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9"/>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9"/>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9"/>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9"/>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9"/>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9"/>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9"/>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9"/>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9"/>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9"/>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9"/>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9"/>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9"/>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9"/>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9"/>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9"/>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9"/>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9"/>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9"/>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9"/>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9"/>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9"/>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9"/>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9"/>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9"/>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9"/>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9"/>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9"/>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9"/>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9"/>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9"/>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9"/>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9"/>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9"/>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9"/>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9"/>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9"/>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9"/>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9"/>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9"/>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9"/>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9"/>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9"/>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9"/>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9"/>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9"/>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9"/>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9"/>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9"/>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9"/>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9"/>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9"/>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9"/>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9"/>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9"/>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9"/>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9"/>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9"/>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9"/>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9"/>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9"/>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9"/>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9"/>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9"/>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9"/>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9"/>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9"/>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9"/>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9"/>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9"/>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9"/>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9"/>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9"/>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9"/>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9"/>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9"/>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9"/>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9"/>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9"/>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9"/>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9"/>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9"/>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9"/>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9"/>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9"/>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9"/>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9"/>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9"/>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9"/>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9"/>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9"/>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9"/>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9"/>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9"/>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9"/>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9"/>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9"/>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9"/>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9"/>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9"/>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9"/>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9"/>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9"/>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9"/>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9"/>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9"/>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9"/>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9"/>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9"/>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9"/>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9"/>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9"/>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9"/>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9"/>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9"/>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9"/>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9"/>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9"/>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9"/>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9"/>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9"/>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9"/>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9"/>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9"/>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9"/>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9"/>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9"/>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9"/>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9"/>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9"/>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9"/>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9"/>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9"/>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9"/>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9"/>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9"/>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9"/>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9"/>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9"/>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9"/>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9"/>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9"/>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9"/>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9"/>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9"/>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9"/>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9"/>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9"/>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9"/>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9"/>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9"/>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9"/>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9"/>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9"/>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9"/>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9"/>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9"/>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9"/>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9"/>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9"/>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9"/>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9"/>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9"/>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9"/>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9"/>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9"/>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9"/>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9"/>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9"/>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9"/>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9"/>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9"/>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9"/>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9"/>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9"/>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9"/>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9"/>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9"/>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9"/>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9"/>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9"/>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9"/>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9"/>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9"/>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9"/>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9"/>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9"/>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9"/>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9"/>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9"/>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9"/>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9"/>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9"/>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9"/>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9"/>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9"/>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9"/>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9"/>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9"/>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9"/>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9"/>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9"/>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9"/>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9"/>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9"/>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9"/>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9"/>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9"/>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9"/>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9"/>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9"/>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9"/>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9"/>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9"/>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9"/>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9"/>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9"/>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9"/>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9"/>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9"/>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9"/>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9"/>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9"/>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9"/>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9"/>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9"/>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9"/>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9"/>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9"/>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9"/>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9"/>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9"/>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9"/>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9"/>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9"/>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9"/>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9"/>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9"/>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9"/>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9"/>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9"/>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9"/>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9"/>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9"/>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9"/>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9"/>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9"/>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9"/>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9"/>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9"/>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9"/>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9"/>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9"/>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9"/>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9"/>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9"/>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9"/>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9"/>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9"/>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9"/>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9"/>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9"/>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9"/>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9"/>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9"/>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9"/>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9"/>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9"/>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9"/>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9"/>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9"/>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9"/>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9"/>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9"/>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9"/>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9"/>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9"/>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9"/>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9"/>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9"/>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9"/>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9"/>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9"/>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9"/>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9"/>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9"/>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9"/>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9"/>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9"/>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9"/>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9"/>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9"/>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9"/>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9"/>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9"/>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9"/>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9"/>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9"/>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9"/>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9"/>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9"/>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9"/>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9"/>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9"/>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9"/>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9"/>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9"/>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9"/>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9"/>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9"/>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9"/>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9"/>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9"/>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9"/>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9"/>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9"/>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9"/>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9"/>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9"/>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9"/>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9"/>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9"/>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9"/>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9"/>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9"/>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9"/>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9"/>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9"/>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9"/>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9"/>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9"/>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9"/>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9"/>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9"/>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9"/>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9"/>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9"/>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9"/>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9"/>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9"/>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9"/>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9"/>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9"/>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9"/>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9"/>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9"/>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9"/>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9"/>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9"/>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9"/>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9"/>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9"/>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9"/>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9"/>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9"/>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9"/>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9"/>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9"/>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9"/>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9"/>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9"/>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9"/>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9"/>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9"/>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9"/>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9"/>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9"/>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9"/>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9"/>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9"/>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9"/>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9"/>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9"/>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9"/>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9"/>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9"/>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9"/>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9"/>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9"/>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9"/>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9"/>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9"/>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9"/>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9"/>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9"/>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9"/>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9"/>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9"/>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9"/>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9"/>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9"/>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9"/>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9"/>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9"/>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9"/>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9"/>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9"/>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9"/>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9"/>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9"/>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9"/>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9"/>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9"/>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9"/>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9"/>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9"/>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9"/>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9"/>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9"/>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9"/>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9"/>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9"/>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9"/>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9"/>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9"/>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9"/>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9"/>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9"/>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9"/>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9"/>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9"/>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9"/>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9"/>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9"/>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9"/>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9"/>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9"/>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9"/>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9"/>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9"/>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9"/>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9"/>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9"/>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9"/>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9"/>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9"/>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9"/>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9"/>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9"/>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9"/>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9"/>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9"/>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9"/>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9"/>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9"/>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9"/>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9"/>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9"/>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9"/>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9"/>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9"/>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9"/>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9"/>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9"/>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9"/>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9"/>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9"/>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9"/>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9"/>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9"/>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9"/>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9"/>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9"/>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9"/>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9"/>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9"/>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9"/>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9"/>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9"/>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9"/>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9"/>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9"/>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9"/>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9"/>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9"/>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9"/>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9"/>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9"/>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9"/>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9"/>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9"/>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9"/>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9"/>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9"/>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9"/>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9"/>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9"/>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9"/>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9"/>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9"/>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9"/>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9"/>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9"/>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9"/>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9"/>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9"/>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9"/>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9"/>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9"/>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9"/>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9"/>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9"/>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9"/>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9"/>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9"/>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9"/>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9"/>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9"/>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9"/>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9"/>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9"/>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9"/>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9"/>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9"/>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9"/>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9"/>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9"/>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9"/>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9"/>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9"/>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9"/>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9"/>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9"/>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9"/>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9"/>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9"/>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9"/>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9"/>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9"/>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9"/>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9"/>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9"/>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9"/>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9"/>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9"/>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9"/>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9"/>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9"/>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9"/>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9"/>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9"/>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9"/>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9"/>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9"/>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9"/>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9"/>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9"/>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9"/>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9"/>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9"/>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9"/>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9"/>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9"/>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9"/>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9"/>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9"/>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9"/>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9"/>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9"/>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9"/>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9"/>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9"/>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9"/>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9"/>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9"/>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9"/>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9"/>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9"/>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9"/>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9"/>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9"/>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9"/>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9"/>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9"/>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9"/>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9"/>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9"/>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9"/>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9"/>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9"/>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9"/>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9"/>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9"/>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9"/>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9"/>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9"/>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9"/>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9"/>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9"/>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9"/>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9"/>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9"/>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9"/>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9"/>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9"/>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9"/>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9"/>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9"/>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9"/>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9"/>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9"/>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9"/>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9"/>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9"/>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9"/>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9"/>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9"/>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9"/>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9"/>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9"/>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9"/>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9"/>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9"/>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9"/>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9"/>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9"/>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9"/>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9"/>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9"/>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9"/>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9"/>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9"/>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9"/>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9"/>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9"/>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9"/>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9"/>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9"/>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9"/>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9"/>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9"/>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9"/>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9"/>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9"/>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9"/>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9"/>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9"/>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9"/>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9"/>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9"/>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9"/>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9"/>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9"/>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9"/>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9"/>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9"/>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9"/>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9"/>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9"/>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9"/>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9"/>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9"/>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9"/>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9"/>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9"/>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9"/>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9"/>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9"/>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9"/>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9"/>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9"/>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9"/>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9"/>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9"/>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9"/>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9"/>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9"/>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9"/>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9"/>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9"/>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9"/>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9"/>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9"/>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9"/>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9"/>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9"/>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9"/>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9"/>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9"/>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9"/>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9"/>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9"/>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9"/>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9"/>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9"/>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9"/>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9"/>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9"/>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9"/>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9"/>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9"/>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9"/>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9"/>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9"/>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9"/>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9"/>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9"/>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9"/>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9"/>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9"/>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9"/>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9"/>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9"/>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9"/>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9"/>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9"/>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9"/>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9"/>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9"/>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9"/>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9"/>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9"/>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9"/>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9"/>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9"/>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9"/>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9"/>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9"/>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9"/>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9"/>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9"/>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9"/>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9"/>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9"/>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9"/>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9"/>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9"/>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9"/>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9"/>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9"/>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9"/>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9"/>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9"/>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9"/>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9"/>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9"/>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9"/>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9"/>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9"/>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9"/>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9"/>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9"/>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9"/>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9"/>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9"/>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9"/>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9"/>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9"/>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9"/>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9"/>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9"/>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9"/>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9"/>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9"/>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9"/>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9"/>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9"/>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9"/>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9"/>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9"/>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9"/>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9"/>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9"/>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9"/>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9"/>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9"/>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9"/>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9"/>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9"/>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9"/>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9"/>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9"/>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9"/>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9"/>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9"/>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9"/>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9"/>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9"/>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9"/>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9"/>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9"/>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9"/>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9"/>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9"/>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9"/>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9"/>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9"/>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9"/>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9"/>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9"/>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9"/>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9"/>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9"/>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9"/>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9"/>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9"/>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9"/>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9"/>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9"/>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9"/>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9"/>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9"/>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9"/>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9"/>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9"/>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9"/>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9"/>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9"/>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9"/>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9"/>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9"/>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9"/>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9"/>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9"/>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9"/>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9"/>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9"/>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9"/>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9"/>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9"/>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9"/>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9"/>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9"/>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9"/>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9"/>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9"/>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9"/>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9"/>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9"/>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9"/>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9"/>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9"/>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9"/>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9"/>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9"/>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9"/>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9"/>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9"/>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9"/>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9"/>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9"/>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9"/>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9"/>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9"/>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9"/>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9"/>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9"/>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9"/>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9"/>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9"/>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9"/>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9"/>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9"/>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9"/>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9"/>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9"/>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9"/>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9"/>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9"/>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9"/>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9"/>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9"/>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9"/>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9"/>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9"/>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9"/>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9"/>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9"/>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9"/>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9"/>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9"/>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9"/>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9"/>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9"/>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9"/>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9"/>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9"/>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9"/>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9"/>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9"/>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9"/>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9"/>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9"/>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9"/>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9"/>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9"/>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9"/>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9"/>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9"/>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9"/>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9"/>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9"/>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9"/>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9"/>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9"/>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9"/>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9"/>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9"/>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9"/>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9"/>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9"/>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9"/>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9"/>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9"/>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9"/>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9"/>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9"/>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9"/>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9"/>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9"/>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9"/>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9"/>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9"/>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9"/>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9"/>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9"/>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9"/>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9"/>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9"/>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9"/>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9"/>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9"/>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9"/>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9"/>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9"/>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9"/>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9"/>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9"/>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9"/>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9"/>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9"/>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9"/>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9"/>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9"/>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9"/>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9"/>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9"/>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9"/>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9"/>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9"/>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9"/>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9"/>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9"/>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9"/>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9"/>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9"/>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9"/>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9"/>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9"/>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9"/>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9"/>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9"/>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9"/>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9"/>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9"/>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9"/>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9"/>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9"/>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9"/>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9"/>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9"/>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9"/>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9"/>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9"/>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9"/>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9"/>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9"/>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9"/>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9"/>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9"/>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9"/>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9"/>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9"/>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9"/>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9"/>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9"/>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9"/>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9"/>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9"/>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9"/>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9"/>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9"/>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9"/>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9"/>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9"/>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9"/>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9"/>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9"/>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9"/>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9"/>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9"/>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9"/>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9"/>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9"/>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9"/>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9"/>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9"/>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9"/>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9"/>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9"/>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9"/>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9"/>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9"/>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9"/>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9"/>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9"/>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9"/>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9"/>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9"/>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9"/>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9"/>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9"/>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9"/>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9"/>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9"/>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9"/>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9"/>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9"/>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9"/>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9"/>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9"/>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9"/>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9"/>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9"/>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9"/>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9"/>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9"/>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9"/>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9"/>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9"/>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9"/>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9"/>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9"/>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9"/>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9"/>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9"/>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9"/>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9"/>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9"/>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9"/>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9"/>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9"/>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9"/>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9"/>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9"/>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9"/>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9"/>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9"/>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9"/>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9"/>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9"/>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9"/>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9"/>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9"/>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9"/>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9"/>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9"/>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9"/>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9"/>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9"/>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9"/>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9"/>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9"/>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9"/>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9"/>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9"/>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9"/>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9"/>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9"/>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9"/>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9"/>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9"/>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9"/>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9"/>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9"/>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9"/>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9"/>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9"/>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9"/>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9"/>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9"/>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9"/>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9"/>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9"/>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9"/>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9"/>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9"/>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9"/>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9"/>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9"/>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9"/>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9"/>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9"/>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9"/>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9"/>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9"/>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9"/>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9"/>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9"/>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9"/>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9"/>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9"/>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9"/>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9"/>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9"/>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9"/>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9"/>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9"/>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9"/>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9"/>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9"/>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9"/>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9"/>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9"/>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9"/>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9"/>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9"/>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9"/>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9"/>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9"/>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9"/>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9"/>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9"/>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9"/>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9"/>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9"/>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9"/>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9"/>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9"/>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9"/>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9"/>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9"/>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9"/>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9"/>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9"/>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9"/>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9"/>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9"/>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9"/>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9"/>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9"/>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9"/>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9"/>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9"/>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9"/>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9"/>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9"/>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9"/>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9"/>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9"/>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9"/>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9"/>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9"/>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9"/>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9"/>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9"/>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9"/>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9"/>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9"/>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9"/>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9"/>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9"/>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9"/>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9"/>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9"/>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9"/>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9"/>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9"/>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9"/>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9"/>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9"/>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9"/>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9"/>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9"/>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9"/>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9"/>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9"/>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9"/>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9"/>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9"/>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9"/>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9"/>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9"/>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9"/>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9"/>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9"/>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9"/>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9"/>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9"/>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9"/>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9"/>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9"/>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9"/>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9"/>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9"/>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9"/>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9"/>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9"/>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9"/>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9"/>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9"/>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9"/>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9"/>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9"/>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9"/>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9"/>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9"/>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9"/>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9"/>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9"/>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9"/>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9"/>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9"/>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9"/>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9"/>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9"/>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9"/>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9"/>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9"/>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9"/>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9"/>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9"/>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9"/>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9"/>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9"/>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9"/>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9"/>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9"/>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9"/>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9"/>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9"/>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9"/>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9"/>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9"/>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9"/>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9"/>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9"/>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9"/>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9"/>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9"/>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9"/>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9"/>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9"/>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9"/>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9"/>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9"/>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9"/>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9"/>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9"/>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9"/>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9"/>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9"/>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9"/>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9"/>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9"/>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9"/>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9"/>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9"/>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9"/>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9"/>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9"/>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9"/>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9"/>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9"/>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9"/>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9"/>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9"/>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9"/>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9"/>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9"/>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9"/>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9"/>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9"/>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9"/>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9"/>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9"/>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9"/>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9"/>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9"/>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9"/>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9"/>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9"/>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9"/>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9"/>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9"/>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9"/>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9"/>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9"/>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9"/>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9"/>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9"/>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9"/>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9"/>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9"/>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9"/>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9"/>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9"/>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9"/>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9"/>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9"/>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9"/>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9"/>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9"/>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9"/>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9"/>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9"/>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9"/>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9"/>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9"/>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9"/>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9"/>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9"/>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9"/>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9"/>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9"/>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9"/>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9"/>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9"/>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9"/>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9"/>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9"/>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9"/>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9"/>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9"/>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9"/>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9"/>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9"/>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9"/>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9"/>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9"/>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9"/>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9"/>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9"/>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9"/>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9"/>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9"/>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9"/>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9"/>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9"/>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9"/>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9"/>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9"/>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9"/>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9"/>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9"/>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9"/>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9"/>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9"/>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9"/>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9"/>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9"/>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9"/>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9"/>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9"/>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9"/>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9"/>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9"/>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9"/>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9"/>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9"/>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9"/>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9"/>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9"/>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9"/>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9"/>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9"/>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9"/>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9"/>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9"/>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9"/>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9"/>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9"/>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9"/>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9"/>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9"/>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9"/>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9"/>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9"/>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9"/>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9"/>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9"/>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9"/>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9"/>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9"/>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9"/>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9"/>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9"/>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9"/>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9"/>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9"/>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9"/>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9"/>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9"/>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9"/>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9"/>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9"/>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9"/>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9"/>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9"/>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9"/>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9"/>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9"/>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9"/>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9"/>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9"/>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9"/>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9"/>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9"/>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9"/>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9"/>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9"/>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9"/>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9"/>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9"/>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9"/>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9"/>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9"/>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9"/>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9"/>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9"/>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9"/>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9"/>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9"/>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9"/>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9"/>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9"/>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9"/>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9"/>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9"/>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9"/>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9"/>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9"/>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9"/>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9"/>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9"/>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9"/>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9"/>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9"/>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9"/>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9"/>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9"/>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9"/>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9"/>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9"/>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9"/>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9"/>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9"/>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9"/>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9"/>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9"/>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9"/>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9"/>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9"/>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9"/>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9"/>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9"/>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9"/>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9"/>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9"/>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9"/>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9"/>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9"/>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9"/>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9"/>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9"/>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9"/>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9"/>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9"/>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9"/>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9"/>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9"/>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9"/>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9"/>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9"/>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9"/>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9"/>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9"/>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9"/>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9"/>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9"/>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9"/>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9"/>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9"/>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9"/>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9"/>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9"/>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9"/>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9"/>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9"/>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9"/>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9"/>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9"/>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9"/>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9"/>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9"/>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9"/>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9"/>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9"/>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9"/>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9"/>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9"/>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9"/>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9"/>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9"/>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9"/>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9"/>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9"/>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9"/>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9"/>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9"/>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9"/>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9"/>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9"/>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9"/>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9"/>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9"/>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9"/>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9"/>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9"/>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9"/>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9"/>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9"/>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9"/>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9"/>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9"/>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9"/>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9"/>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9"/>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9"/>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9"/>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9"/>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9"/>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9"/>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9"/>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9"/>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9"/>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9"/>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9"/>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9"/>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9"/>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9"/>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9"/>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9"/>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9"/>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9"/>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9"/>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9"/>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9"/>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9"/>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9"/>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9"/>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9"/>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9"/>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9"/>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9"/>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9"/>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9"/>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9"/>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9"/>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9"/>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9"/>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9"/>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9"/>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9"/>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9"/>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9"/>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9"/>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9"/>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9"/>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9"/>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9"/>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9"/>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9"/>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9"/>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9"/>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9"/>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9"/>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9"/>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9"/>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9"/>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9"/>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9"/>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9"/>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9"/>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9"/>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9"/>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9"/>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9"/>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9"/>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9"/>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9"/>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9"/>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9"/>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9"/>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9"/>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9"/>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9"/>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9"/>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9"/>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9"/>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9"/>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9"/>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9"/>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9"/>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9"/>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9"/>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9"/>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9"/>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9"/>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9"/>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9"/>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9"/>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9"/>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9"/>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9"/>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9"/>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9"/>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9"/>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9"/>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9"/>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9"/>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9"/>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9"/>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9"/>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9"/>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9"/>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9"/>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9"/>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9"/>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9"/>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9"/>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9"/>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9"/>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9"/>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9"/>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9"/>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9"/>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9"/>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9"/>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9"/>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9"/>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9"/>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9"/>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9"/>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9"/>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9"/>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9"/>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9"/>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9"/>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9"/>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9"/>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9"/>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9"/>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9"/>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9"/>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9"/>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9"/>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9"/>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9"/>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9"/>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9"/>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9"/>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9"/>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9"/>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9"/>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9"/>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9"/>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9"/>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9"/>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9"/>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9"/>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9"/>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9"/>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9"/>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9"/>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9"/>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9"/>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9"/>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9"/>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9"/>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9"/>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9"/>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9"/>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9"/>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9"/>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9"/>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9"/>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9"/>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9"/>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9"/>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9"/>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9"/>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9"/>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9"/>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9"/>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9"/>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9"/>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9"/>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9"/>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9"/>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9"/>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9"/>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9"/>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9"/>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9"/>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9"/>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9"/>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9"/>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9"/>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9"/>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9"/>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9"/>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9"/>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9"/>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9"/>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9"/>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9"/>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9"/>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9"/>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9"/>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9"/>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9"/>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9"/>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9"/>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9"/>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9"/>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9"/>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9"/>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9"/>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9"/>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9"/>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9"/>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9"/>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9"/>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9"/>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9"/>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9"/>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9"/>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9"/>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9"/>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9"/>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9"/>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9"/>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9"/>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9"/>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9"/>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9"/>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9"/>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9"/>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9"/>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9"/>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9"/>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9"/>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9"/>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9"/>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9"/>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9"/>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9"/>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9"/>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9"/>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9"/>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9"/>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9"/>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9"/>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9"/>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9"/>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9"/>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9"/>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9"/>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9"/>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9"/>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9"/>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9"/>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9"/>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9"/>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9"/>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9"/>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9"/>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9"/>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9"/>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9"/>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9"/>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9"/>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9"/>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9"/>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9"/>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9"/>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9"/>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9"/>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9"/>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9"/>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9"/>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9"/>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9"/>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9"/>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9"/>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9"/>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9"/>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9"/>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9"/>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9"/>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9"/>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9"/>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9"/>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9"/>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9"/>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9"/>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9"/>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9"/>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9"/>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9"/>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9"/>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9"/>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9"/>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9"/>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9"/>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9"/>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9"/>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9"/>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9"/>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9"/>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9"/>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9"/>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9"/>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9"/>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9"/>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9"/>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9"/>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9"/>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9"/>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9"/>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9"/>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9"/>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9"/>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9"/>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9"/>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9"/>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9"/>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9"/>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9"/>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9"/>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9"/>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9"/>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9"/>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9"/>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9"/>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9"/>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9"/>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9"/>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9"/>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9"/>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9"/>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9"/>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9"/>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9"/>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9"/>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9"/>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9"/>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9"/>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9"/>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9"/>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9"/>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9"/>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9"/>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9"/>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9"/>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9"/>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9"/>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9"/>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9"/>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9"/>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9"/>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9"/>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9"/>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9"/>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9"/>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9"/>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9"/>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9"/>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9"/>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9"/>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9"/>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9"/>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9"/>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9"/>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9"/>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9"/>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9"/>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9"/>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9"/>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9"/>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9"/>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9"/>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9"/>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9"/>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9"/>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9"/>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9"/>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9"/>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9"/>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9"/>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9"/>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9"/>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9"/>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9"/>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9"/>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9"/>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9"/>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9"/>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9"/>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9"/>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9"/>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9"/>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9"/>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9"/>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9"/>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9"/>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9"/>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9"/>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9"/>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9"/>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9"/>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9"/>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9"/>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9"/>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9"/>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9"/>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9"/>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9"/>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9"/>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9"/>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9"/>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9"/>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9"/>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9"/>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9"/>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9"/>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9"/>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9"/>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9"/>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9"/>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9"/>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9"/>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9"/>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9"/>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9"/>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9"/>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9"/>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9"/>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9"/>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9"/>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9"/>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9"/>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9"/>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9"/>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9"/>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9"/>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9"/>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9"/>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9"/>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9"/>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9"/>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9"/>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9"/>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9"/>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9"/>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9"/>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9"/>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9"/>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9"/>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9"/>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9"/>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9"/>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9"/>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9"/>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9"/>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9"/>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9"/>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9"/>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9"/>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9"/>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9"/>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9"/>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9"/>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9"/>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9"/>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9"/>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9"/>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9"/>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9"/>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9"/>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9"/>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9"/>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9"/>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9"/>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9"/>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9"/>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9"/>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9"/>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9"/>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9"/>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9"/>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9"/>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9"/>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9"/>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9"/>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9"/>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9"/>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9"/>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9"/>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9"/>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9"/>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9"/>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9"/>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9"/>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9"/>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9"/>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9"/>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9"/>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9"/>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9"/>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9"/>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9"/>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9"/>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9"/>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9"/>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9"/>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9"/>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9"/>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9"/>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9"/>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9"/>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9"/>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9"/>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9"/>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9"/>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9"/>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9"/>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9"/>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9"/>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9"/>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9"/>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9"/>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9"/>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9"/>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9"/>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9"/>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9"/>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9"/>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9"/>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9"/>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9"/>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9"/>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9"/>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9"/>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9"/>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9"/>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9"/>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9"/>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9"/>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9"/>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9"/>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9"/>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9"/>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9"/>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9"/>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9"/>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9"/>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9"/>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9"/>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9"/>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9"/>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9"/>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9"/>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9"/>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9"/>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9"/>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9"/>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9"/>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9"/>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9"/>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9"/>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9"/>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9"/>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9"/>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9"/>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9"/>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9"/>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9"/>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9"/>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9"/>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9"/>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9"/>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9"/>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9"/>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9"/>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9"/>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9"/>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9"/>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9"/>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9"/>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9"/>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9"/>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9"/>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9"/>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9"/>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9"/>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9"/>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9"/>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9"/>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9"/>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9"/>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9"/>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9"/>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9"/>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9"/>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9"/>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9"/>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9"/>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9"/>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9"/>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9"/>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9"/>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9"/>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9"/>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9"/>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9"/>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9"/>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9"/>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9"/>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9"/>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9"/>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9"/>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9"/>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9"/>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9"/>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9"/>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9"/>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9"/>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9"/>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9"/>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9"/>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9"/>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9"/>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9"/>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9"/>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9"/>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9"/>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9"/>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9"/>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9"/>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9"/>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9"/>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9"/>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9"/>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9"/>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9"/>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9"/>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9"/>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9"/>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9"/>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9"/>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9"/>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9"/>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9"/>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9"/>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9"/>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9"/>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9"/>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9"/>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9"/>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9"/>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9"/>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9"/>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9"/>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9"/>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9"/>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9"/>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9"/>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9"/>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9"/>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9"/>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9"/>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9"/>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9"/>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9"/>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9"/>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9"/>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9"/>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9"/>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9"/>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9"/>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9"/>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9"/>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9"/>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9"/>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9"/>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9"/>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9"/>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9"/>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9"/>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9"/>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9"/>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9"/>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9"/>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9"/>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9"/>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9"/>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9"/>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9"/>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9"/>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9"/>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9"/>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9"/>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9"/>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9"/>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9"/>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9"/>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9"/>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9"/>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9"/>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9"/>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9"/>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9"/>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9"/>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9"/>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9"/>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9"/>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9"/>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9"/>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9"/>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9"/>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9"/>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9"/>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9"/>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9"/>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9"/>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9"/>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9"/>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9"/>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9"/>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9"/>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9"/>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9"/>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9"/>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9"/>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9"/>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9"/>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9"/>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9"/>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9"/>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9"/>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9"/>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9"/>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9"/>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9"/>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9"/>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9"/>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9"/>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9"/>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9"/>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9"/>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9"/>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9"/>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9"/>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9"/>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9"/>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9"/>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9"/>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9"/>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9"/>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9"/>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9"/>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9"/>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9"/>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9"/>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9"/>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9"/>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9"/>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69"/>
          <p:cNvGrpSpPr/>
          <p:nvPr/>
        </p:nvGrpSpPr>
        <p:grpSpPr>
          <a:xfrm>
            <a:off x="3416804" y="902588"/>
            <a:ext cx="2310381" cy="1488888"/>
            <a:chOff x="229225" y="549050"/>
            <a:chExt cx="7161750" cy="4615275"/>
          </a:xfrm>
        </p:grpSpPr>
        <p:sp>
          <p:nvSpPr>
            <p:cNvPr id="7580" name="Google Shape;7580;p6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9"/>
          <p:cNvGrpSpPr/>
          <p:nvPr/>
        </p:nvGrpSpPr>
        <p:grpSpPr>
          <a:xfrm>
            <a:off x="3514722" y="2832485"/>
            <a:ext cx="2310282" cy="1374222"/>
            <a:chOff x="238125" y="732525"/>
            <a:chExt cx="7130500" cy="4241425"/>
          </a:xfrm>
        </p:grpSpPr>
        <p:sp>
          <p:nvSpPr>
            <p:cNvPr id="7698" name="Google Shape;7698;p69"/>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9"/>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9"/>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9"/>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9"/>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9"/>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9"/>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9"/>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9"/>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9"/>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9"/>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9"/>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9"/>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9"/>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9"/>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9"/>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9"/>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9"/>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9"/>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9"/>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9"/>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9"/>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9"/>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9"/>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9"/>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9"/>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9"/>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9"/>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9"/>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9"/>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9"/>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9"/>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9"/>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9"/>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9"/>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9"/>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9"/>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9"/>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9"/>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9"/>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9"/>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9"/>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9"/>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9"/>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9"/>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9"/>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9"/>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9"/>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9"/>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9"/>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9"/>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9"/>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9"/>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9"/>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9"/>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9"/>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9"/>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9"/>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9"/>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9"/>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9"/>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9"/>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9"/>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9"/>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9"/>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9"/>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9"/>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9"/>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9"/>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9"/>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9"/>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9"/>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9"/>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9"/>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9"/>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9"/>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9"/>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9"/>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9"/>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9"/>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9"/>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9"/>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9"/>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9"/>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9"/>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9"/>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9"/>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9"/>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9"/>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9"/>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9"/>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9"/>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9"/>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9"/>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9"/>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9"/>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9"/>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9"/>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9"/>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9"/>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9"/>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9"/>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9"/>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9"/>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9"/>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9"/>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9"/>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9"/>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9"/>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9"/>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9"/>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9"/>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9"/>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9"/>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815"/>
        <p:cNvGrpSpPr/>
        <p:nvPr/>
      </p:nvGrpSpPr>
      <p:grpSpPr>
        <a:xfrm>
          <a:off x="0" y="0"/>
          <a:ext cx="0" cy="0"/>
          <a:chOff x="0" y="0"/>
          <a:chExt cx="0" cy="0"/>
        </a:xfrm>
      </p:grpSpPr>
      <p:grpSp>
        <p:nvGrpSpPr>
          <p:cNvPr id="7816" name="Google Shape;7816;p70"/>
          <p:cNvGrpSpPr/>
          <p:nvPr/>
        </p:nvGrpSpPr>
        <p:grpSpPr>
          <a:xfrm>
            <a:off x="2100561" y="3398658"/>
            <a:ext cx="1102891" cy="760337"/>
            <a:chOff x="4967783" y="2151471"/>
            <a:chExt cx="3920692" cy="2702940"/>
          </a:xfrm>
        </p:grpSpPr>
        <p:grpSp>
          <p:nvGrpSpPr>
            <p:cNvPr id="7817" name="Google Shape;7817;p70"/>
            <p:cNvGrpSpPr/>
            <p:nvPr/>
          </p:nvGrpSpPr>
          <p:grpSpPr>
            <a:xfrm>
              <a:off x="5045709" y="2252109"/>
              <a:ext cx="3761071" cy="2501708"/>
              <a:chOff x="2691784" y="1805334"/>
              <a:chExt cx="3761071" cy="2501708"/>
            </a:xfrm>
          </p:grpSpPr>
          <p:sp>
            <p:nvSpPr>
              <p:cNvPr id="7818" name="Google Shape;7818;p70"/>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0"/>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0"/>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0"/>
            <p:cNvGrpSpPr/>
            <p:nvPr/>
          </p:nvGrpSpPr>
          <p:grpSpPr>
            <a:xfrm>
              <a:off x="4967783" y="2151471"/>
              <a:ext cx="3920692" cy="2702940"/>
              <a:chOff x="2613858" y="1704696"/>
              <a:chExt cx="3920692" cy="2702940"/>
            </a:xfrm>
          </p:grpSpPr>
          <p:sp>
            <p:nvSpPr>
              <p:cNvPr id="7826" name="Google Shape;7826;p70"/>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31" name="Google Shape;7831;p70"/>
          <p:cNvGrpSpPr/>
          <p:nvPr/>
        </p:nvGrpSpPr>
        <p:grpSpPr>
          <a:xfrm>
            <a:off x="3504470" y="1286935"/>
            <a:ext cx="1561911" cy="708580"/>
            <a:chOff x="3530532" y="1496185"/>
            <a:chExt cx="1561911" cy="708580"/>
          </a:xfrm>
        </p:grpSpPr>
        <p:grpSp>
          <p:nvGrpSpPr>
            <p:cNvPr id="7832" name="Google Shape;7832;p70"/>
            <p:cNvGrpSpPr/>
            <p:nvPr/>
          </p:nvGrpSpPr>
          <p:grpSpPr>
            <a:xfrm>
              <a:off x="3720318" y="1857562"/>
              <a:ext cx="1372125" cy="54"/>
              <a:chOff x="3720318" y="1857562"/>
              <a:chExt cx="1372125" cy="54"/>
            </a:xfrm>
          </p:grpSpPr>
          <p:cxnSp>
            <p:nvCxnSpPr>
              <p:cNvPr id="7833" name="Google Shape;7833;p70"/>
              <p:cNvCxnSpPr>
                <a:endCxn id="7834"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35" name="Google Shape;7835;p70"/>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36" name="Google Shape;7836;p70"/>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37" name="Google Shape;7837;p70"/>
              <p:cNvCxnSpPr>
                <a:stCxn id="7834"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838" name="Google Shape;7838;p70"/>
            <p:cNvGrpSpPr/>
            <p:nvPr/>
          </p:nvGrpSpPr>
          <p:grpSpPr>
            <a:xfrm>
              <a:off x="3567462" y="1496185"/>
              <a:ext cx="286500" cy="272914"/>
              <a:chOff x="3567462" y="1496185"/>
              <a:chExt cx="286500" cy="272914"/>
            </a:xfrm>
          </p:grpSpPr>
          <p:cxnSp>
            <p:nvCxnSpPr>
              <p:cNvPr id="7839" name="Google Shape;7839;p70"/>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40" name="Google Shape;7840;p70"/>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1" name="Google Shape;7841;p70"/>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0"/>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3" name="Google Shape;7843;p70"/>
            <p:cNvGrpSpPr/>
            <p:nvPr/>
          </p:nvGrpSpPr>
          <p:grpSpPr>
            <a:xfrm>
              <a:off x="3929014" y="1960574"/>
              <a:ext cx="286500" cy="242342"/>
              <a:chOff x="3929014" y="1960574"/>
              <a:chExt cx="286500" cy="242342"/>
            </a:xfrm>
          </p:grpSpPr>
          <p:cxnSp>
            <p:nvCxnSpPr>
              <p:cNvPr id="7844" name="Google Shape;7844;p70"/>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845" name="Google Shape;7845;p70"/>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70"/>
            <p:cNvGrpSpPr/>
            <p:nvPr/>
          </p:nvGrpSpPr>
          <p:grpSpPr>
            <a:xfrm>
              <a:off x="4290828" y="1496185"/>
              <a:ext cx="286500" cy="272914"/>
              <a:chOff x="4290828" y="1496185"/>
              <a:chExt cx="286500" cy="272914"/>
            </a:xfrm>
          </p:grpSpPr>
          <p:cxnSp>
            <p:nvCxnSpPr>
              <p:cNvPr id="7847" name="Google Shape;7847;p70"/>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48" name="Google Shape;7848;p70"/>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49" name="Google Shape;7849;p70"/>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0" name="Google Shape;7850;p70"/>
            <p:cNvGrpSpPr/>
            <p:nvPr/>
          </p:nvGrpSpPr>
          <p:grpSpPr>
            <a:xfrm>
              <a:off x="4657726" y="1959674"/>
              <a:ext cx="286500" cy="245092"/>
              <a:chOff x="4657726" y="1959674"/>
              <a:chExt cx="286500" cy="245092"/>
            </a:xfrm>
          </p:grpSpPr>
          <p:cxnSp>
            <p:nvCxnSpPr>
              <p:cNvPr id="7851" name="Google Shape;7851;p70"/>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852" name="Google Shape;7852;p70"/>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3" name="Google Shape;7853;p70"/>
          <p:cNvGrpSpPr/>
          <p:nvPr/>
        </p:nvGrpSpPr>
        <p:grpSpPr>
          <a:xfrm>
            <a:off x="3486489" y="2149032"/>
            <a:ext cx="1597032" cy="378649"/>
            <a:chOff x="3512551" y="2358282"/>
            <a:chExt cx="1597032" cy="378649"/>
          </a:xfrm>
        </p:grpSpPr>
        <p:grpSp>
          <p:nvGrpSpPr>
            <p:cNvPr id="7854" name="Google Shape;7854;p70"/>
            <p:cNvGrpSpPr/>
            <p:nvPr/>
          </p:nvGrpSpPr>
          <p:grpSpPr>
            <a:xfrm>
              <a:off x="3738198" y="2553002"/>
              <a:ext cx="1145834" cy="117"/>
              <a:chOff x="3738198" y="2553002"/>
              <a:chExt cx="1145834" cy="117"/>
            </a:xfrm>
          </p:grpSpPr>
          <p:cxnSp>
            <p:nvCxnSpPr>
              <p:cNvPr id="7855" name="Google Shape;7855;p70"/>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56" name="Google Shape;7856;p70"/>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57" name="Google Shape;7857;p70"/>
              <p:cNvCxnSpPr>
                <a:stCxn id="7858" idx="6"/>
                <a:endCxn id="785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860" name="Google Shape;7860;p70"/>
            <p:cNvGrpSpPr/>
            <p:nvPr/>
          </p:nvGrpSpPr>
          <p:grpSpPr>
            <a:xfrm>
              <a:off x="3969644" y="2440153"/>
              <a:ext cx="225900" cy="296779"/>
              <a:chOff x="3969644" y="2440153"/>
              <a:chExt cx="225900" cy="296779"/>
            </a:xfrm>
          </p:grpSpPr>
          <p:cxnSp>
            <p:nvCxnSpPr>
              <p:cNvPr id="7861" name="Google Shape;7861;p70"/>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859" name="Google Shape;7859;p70"/>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0"/>
            <p:cNvGrpSpPr/>
            <p:nvPr/>
          </p:nvGrpSpPr>
          <p:grpSpPr>
            <a:xfrm>
              <a:off x="4426818" y="2358282"/>
              <a:ext cx="225600" cy="307471"/>
              <a:chOff x="4426818" y="2358282"/>
              <a:chExt cx="225600" cy="307471"/>
            </a:xfrm>
          </p:grpSpPr>
          <p:cxnSp>
            <p:nvCxnSpPr>
              <p:cNvPr id="7864" name="Google Shape;7864;p70"/>
              <p:cNvCxnSpPr>
                <a:stCxn id="7865"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866" name="Google Shape;7866;p70"/>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0"/>
            <p:cNvGrpSpPr/>
            <p:nvPr/>
          </p:nvGrpSpPr>
          <p:grpSpPr>
            <a:xfrm>
              <a:off x="4883984" y="2440153"/>
              <a:ext cx="225600" cy="296479"/>
              <a:chOff x="4883984" y="2440153"/>
              <a:chExt cx="225600" cy="296479"/>
            </a:xfrm>
          </p:grpSpPr>
          <p:cxnSp>
            <p:nvCxnSpPr>
              <p:cNvPr id="7868" name="Google Shape;7868;p70"/>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869" name="Google Shape;7869;p70"/>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0"/>
            <p:cNvGrpSpPr/>
            <p:nvPr/>
          </p:nvGrpSpPr>
          <p:grpSpPr>
            <a:xfrm>
              <a:off x="3512551" y="2358356"/>
              <a:ext cx="225647" cy="307629"/>
              <a:chOff x="2182679" y="2005014"/>
              <a:chExt cx="792300" cy="1080158"/>
            </a:xfrm>
          </p:grpSpPr>
          <p:cxnSp>
            <p:nvCxnSpPr>
              <p:cNvPr id="7872" name="Google Shape;7872;p70"/>
              <p:cNvCxnSpPr>
                <a:stCxn id="7873"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858" name="Google Shape;7858;p70"/>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4" name="Google Shape;7874;p70"/>
          <p:cNvGrpSpPr/>
          <p:nvPr/>
        </p:nvGrpSpPr>
        <p:grpSpPr>
          <a:xfrm>
            <a:off x="6846571" y="972829"/>
            <a:ext cx="1559809" cy="722610"/>
            <a:chOff x="634175" y="2986275"/>
            <a:chExt cx="3147949" cy="1458344"/>
          </a:xfrm>
        </p:grpSpPr>
        <p:cxnSp>
          <p:nvCxnSpPr>
            <p:cNvPr id="7875" name="Google Shape;7875;p70"/>
            <p:cNvCxnSpPr>
              <a:stCxn id="7876" idx="4"/>
              <a:endCxn id="7877"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878" name="Google Shape;7878;p70"/>
            <p:cNvCxnSpPr>
              <a:stCxn id="7877" idx="0"/>
              <a:endCxn id="7879"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80" name="Google Shape;7880;p70"/>
            <p:cNvCxnSpPr>
              <a:stCxn id="7879" idx="4"/>
              <a:endCxn id="7881"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882" name="Google Shape;7882;p70"/>
            <p:cNvCxnSpPr>
              <a:stCxn id="7881" idx="0"/>
              <a:endCxn id="7883"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883" name="Google Shape;7883;p70"/>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79" name="Google Shape;7879;p70"/>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76" name="Google Shape;7876;p70"/>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81" name="Google Shape;7881;p70"/>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877" name="Google Shape;7877;p70"/>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884" name="Google Shape;7884;p70"/>
          <p:cNvGrpSpPr/>
          <p:nvPr/>
        </p:nvGrpSpPr>
        <p:grpSpPr>
          <a:xfrm>
            <a:off x="3500361" y="2682737"/>
            <a:ext cx="1570719" cy="294123"/>
            <a:chOff x="998425" y="1182125"/>
            <a:chExt cx="1065400" cy="199500"/>
          </a:xfrm>
        </p:grpSpPr>
        <p:sp>
          <p:nvSpPr>
            <p:cNvPr id="7885" name="Google Shape;7885;p7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70"/>
          <p:cNvGrpSpPr/>
          <p:nvPr/>
        </p:nvGrpSpPr>
        <p:grpSpPr>
          <a:xfrm>
            <a:off x="6843617" y="1800224"/>
            <a:ext cx="1565716" cy="366729"/>
            <a:chOff x="1247650" y="2075423"/>
            <a:chExt cx="6648477" cy="1557238"/>
          </a:xfrm>
        </p:grpSpPr>
        <p:sp>
          <p:nvSpPr>
            <p:cNvPr id="7891" name="Google Shape;7891;p7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70"/>
          <p:cNvGrpSpPr/>
          <p:nvPr/>
        </p:nvGrpSpPr>
        <p:grpSpPr>
          <a:xfrm>
            <a:off x="6827929" y="2949039"/>
            <a:ext cx="1597061" cy="663440"/>
            <a:chOff x="6796238" y="3158297"/>
            <a:chExt cx="1630319" cy="677257"/>
          </a:xfrm>
        </p:grpSpPr>
        <p:cxnSp>
          <p:nvCxnSpPr>
            <p:cNvPr id="7898" name="Google Shape;7898;p70"/>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899" name="Google Shape;7899;p70"/>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00" name="Google Shape;7900;p70"/>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01" name="Google Shape;7901;p70"/>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02" name="Google Shape;7902;p70"/>
            <p:cNvGrpSpPr/>
            <p:nvPr/>
          </p:nvGrpSpPr>
          <p:grpSpPr>
            <a:xfrm>
              <a:off x="6796238" y="3311904"/>
              <a:ext cx="1630319" cy="377697"/>
              <a:chOff x="6796238" y="3311904"/>
              <a:chExt cx="1630319" cy="377697"/>
            </a:xfrm>
          </p:grpSpPr>
          <p:sp>
            <p:nvSpPr>
              <p:cNvPr id="7903" name="Google Shape;7903;p70"/>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0"/>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0"/>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6" name="Google Shape;7906;p70"/>
          <p:cNvGrpSpPr/>
          <p:nvPr/>
        </p:nvGrpSpPr>
        <p:grpSpPr>
          <a:xfrm>
            <a:off x="5349067" y="970431"/>
            <a:ext cx="1368606" cy="1593805"/>
            <a:chOff x="1839112" y="2209163"/>
            <a:chExt cx="1918159" cy="2233784"/>
          </a:xfrm>
        </p:grpSpPr>
        <p:sp>
          <p:nvSpPr>
            <p:cNvPr id="7907" name="Google Shape;7907;p70"/>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0"/>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0"/>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0" name="Google Shape;7910;p70"/>
            <p:cNvCxnSpPr>
              <a:stCxn id="7907" idx="6"/>
              <a:endCxn id="7908"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11" name="Google Shape;7911;p70"/>
            <p:cNvCxnSpPr>
              <a:stCxn id="7908" idx="4"/>
              <a:endCxn id="7912"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13" name="Google Shape;7913;p70"/>
            <p:cNvCxnSpPr>
              <a:stCxn id="7912" idx="6"/>
              <a:endCxn id="7909"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14" name="Google Shape;7914;p70"/>
            <p:cNvCxnSpPr>
              <a:stCxn id="7909" idx="4"/>
              <a:endCxn id="7915"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12" name="Google Shape;7912;p70"/>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0"/>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0"/>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17" name="Google Shape;7917;p70"/>
            <p:cNvCxnSpPr>
              <a:endCxn id="7916"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18" name="Google Shape;7918;p70"/>
          <p:cNvGrpSpPr/>
          <p:nvPr/>
        </p:nvGrpSpPr>
        <p:grpSpPr>
          <a:xfrm>
            <a:off x="3481440" y="976667"/>
            <a:ext cx="1637968" cy="154942"/>
            <a:chOff x="238125" y="2506075"/>
            <a:chExt cx="7115411" cy="673075"/>
          </a:xfrm>
        </p:grpSpPr>
        <p:sp>
          <p:nvSpPr>
            <p:cNvPr id="7919" name="Google Shape;7919;p7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4" name="Google Shape;7924;p70"/>
          <p:cNvGrpSpPr/>
          <p:nvPr/>
        </p:nvGrpSpPr>
        <p:grpSpPr>
          <a:xfrm>
            <a:off x="720125" y="1298264"/>
            <a:ext cx="2476762" cy="91743"/>
            <a:chOff x="1464850" y="436376"/>
            <a:chExt cx="6001362" cy="222300"/>
          </a:xfrm>
        </p:grpSpPr>
        <p:sp>
          <p:nvSpPr>
            <p:cNvPr id="7925" name="Google Shape;7925;p70"/>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0"/>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0"/>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0"/>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0"/>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30" name="Google Shape;7930;p70"/>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31" name="Google Shape;7931;p70"/>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32" name="Google Shape;7932;p70"/>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33" name="Google Shape;7933;p70"/>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934" name="Google Shape;7934;p70"/>
          <p:cNvGrpSpPr/>
          <p:nvPr/>
        </p:nvGrpSpPr>
        <p:grpSpPr>
          <a:xfrm>
            <a:off x="706392" y="2533730"/>
            <a:ext cx="1452710" cy="651923"/>
            <a:chOff x="803162" y="2667727"/>
            <a:chExt cx="1411906" cy="633611"/>
          </a:xfrm>
        </p:grpSpPr>
        <p:cxnSp>
          <p:nvCxnSpPr>
            <p:cNvPr id="7935" name="Google Shape;7935;p70"/>
            <p:cNvCxnSpPr>
              <a:stCxn id="7936" idx="2"/>
              <a:endCxn id="7937"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38" name="Google Shape;7938;p70"/>
            <p:cNvCxnSpPr>
              <a:stCxn id="7939" idx="0"/>
              <a:endCxn id="7936"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40" name="Google Shape;7940;p70"/>
            <p:cNvCxnSpPr>
              <a:stCxn id="7939" idx="2"/>
              <a:endCxn id="7941"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42" name="Google Shape;7942;p70"/>
            <p:cNvCxnSpPr>
              <a:stCxn id="7943" idx="0"/>
              <a:endCxn id="7939"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44" name="Google Shape;7944;p70"/>
            <p:cNvCxnSpPr>
              <a:stCxn id="7937" idx="2"/>
              <a:endCxn id="7945"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46" name="Google Shape;7946;p70"/>
            <p:cNvCxnSpPr>
              <a:stCxn id="7947" idx="0"/>
              <a:endCxn id="7937"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943" name="Google Shape;7943;p70"/>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41" name="Google Shape;7941;p70"/>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47" name="Google Shape;7947;p70"/>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45" name="Google Shape;7945;p70"/>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37" name="Google Shape;7937;p70"/>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39" name="Google Shape;7939;p70"/>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36" name="Google Shape;7936;p70"/>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948" name="Google Shape;7948;p70"/>
          <p:cNvGrpSpPr/>
          <p:nvPr/>
        </p:nvGrpSpPr>
        <p:grpSpPr>
          <a:xfrm>
            <a:off x="706394" y="969268"/>
            <a:ext cx="2518541" cy="209309"/>
            <a:chOff x="803163" y="1111966"/>
            <a:chExt cx="2447800" cy="203430"/>
          </a:xfrm>
        </p:grpSpPr>
        <p:grpSp>
          <p:nvGrpSpPr>
            <p:cNvPr id="7949" name="Google Shape;7949;p70"/>
            <p:cNvGrpSpPr/>
            <p:nvPr/>
          </p:nvGrpSpPr>
          <p:grpSpPr>
            <a:xfrm>
              <a:off x="1958180" y="1111966"/>
              <a:ext cx="588019" cy="121396"/>
              <a:chOff x="4808316" y="2800065"/>
              <a:chExt cx="1999386" cy="412910"/>
            </a:xfrm>
          </p:grpSpPr>
          <p:sp>
            <p:nvSpPr>
              <p:cNvPr id="7950" name="Google Shape;7950;p70"/>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1" name="Google Shape;7951;p70"/>
              <p:cNvGrpSpPr/>
              <p:nvPr/>
            </p:nvGrpSpPr>
            <p:grpSpPr>
              <a:xfrm>
                <a:off x="4808316" y="2800065"/>
                <a:ext cx="92400" cy="411825"/>
                <a:chOff x="845575" y="2563700"/>
                <a:chExt cx="92400" cy="411825"/>
              </a:xfrm>
            </p:grpSpPr>
            <p:cxnSp>
              <p:nvCxnSpPr>
                <p:cNvPr id="7952" name="Google Shape;7952;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53" name="Google Shape;7953;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954" name="Google Shape;7954;p70"/>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955" name="Google Shape;7955;p70"/>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6" name="Google Shape;7956;p70"/>
            <p:cNvGrpSpPr/>
            <p:nvPr/>
          </p:nvGrpSpPr>
          <p:grpSpPr>
            <a:xfrm>
              <a:off x="803163" y="1111974"/>
              <a:ext cx="591158" cy="121545"/>
              <a:chOff x="803163" y="1111974"/>
              <a:chExt cx="591158" cy="121545"/>
            </a:xfrm>
          </p:grpSpPr>
          <p:grpSp>
            <p:nvGrpSpPr>
              <p:cNvPr id="7957" name="Google Shape;7957;p70"/>
              <p:cNvGrpSpPr/>
              <p:nvPr/>
            </p:nvGrpSpPr>
            <p:grpSpPr>
              <a:xfrm>
                <a:off x="803163" y="1111974"/>
                <a:ext cx="27175" cy="121077"/>
                <a:chOff x="845575" y="2563700"/>
                <a:chExt cx="92400" cy="411825"/>
              </a:xfrm>
            </p:grpSpPr>
            <p:cxnSp>
              <p:nvCxnSpPr>
                <p:cNvPr id="7958" name="Google Shape;7958;p7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59" name="Google Shape;7959;p7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0" name="Google Shape;7960;p70"/>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1" name="Google Shape;7961;p70"/>
            <p:cNvGrpSpPr/>
            <p:nvPr/>
          </p:nvGrpSpPr>
          <p:grpSpPr>
            <a:xfrm>
              <a:off x="1381910" y="1194219"/>
              <a:ext cx="588341" cy="121177"/>
              <a:chOff x="1381910" y="1194219"/>
              <a:chExt cx="588341" cy="121177"/>
            </a:xfrm>
          </p:grpSpPr>
          <p:grpSp>
            <p:nvGrpSpPr>
              <p:cNvPr id="7962" name="Google Shape;7962;p70"/>
              <p:cNvGrpSpPr/>
              <p:nvPr/>
            </p:nvGrpSpPr>
            <p:grpSpPr>
              <a:xfrm rot="10800000">
                <a:off x="1381910" y="1194319"/>
                <a:ext cx="27175" cy="121077"/>
                <a:chOff x="2070100" y="2563700"/>
                <a:chExt cx="92400" cy="411825"/>
              </a:xfrm>
            </p:grpSpPr>
            <p:cxnSp>
              <p:nvCxnSpPr>
                <p:cNvPr id="7963" name="Google Shape;7963;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64" name="Google Shape;7964;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65" name="Google Shape;7965;p70"/>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70"/>
            <p:cNvGrpSpPr/>
            <p:nvPr/>
          </p:nvGrpSpPr>
          <p:grpSpPr>
            <a:xfrm>
              <a:off x="2532079" y="1194219"/>
              <a:ext cx="704927" cy="121177"/>
              <a:chOff x="2532079" y="1194219"/>
              <a:chExt cx="704927" cy="121177"/>
            </a:xfrm>
          </p:grpSpPr>
          <p:grpSp>
            <p:nvGrpSpPr>
              <p:cNvPr id="7967" name="Google Shape;7967;p70"/>
              <p:cNvGrpSpPr/>
              <p:nvPr/>
            </p:nvGrpSpPr>
            <p:grpSpPr>
              <a:xfrm rot="10800000">
                <a:off x="2532079" y="1194319"/>
                <a:ext cx="27175" cy="121077"/>
                <a:chOff x="2070100" y="2563700"/>
                <a:chExt cx="92400" cy="411825"/>
              </a:xfrm>
            </p:grpSpPr>
            <p:cxnSp>
              <p:nvCxnSpPr>
                <p:cNvPr id="7968" name="Google Shape;7968;p7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69" name="Google Shape;7969;p7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0" name="Google Shape;7970;p70"/>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1" name="Google Shape;7971;p70"/>
          <p:cNvGrpSpPr/>
          <p:nvPr/>
        </p:nvGrpSpPr>
        <p:grpSpPr>
          <a:xfrm>
            <a:off x="3499404" y="3665900"/>
            <a:ext cx="1567778" cy="491677"/>
            <a:chOff x="5194708" y="3484366"/>
            <a:chExt cx="3148148" cy="987304"/>
          </a:xfrm>
        </p:grpSpPr>
        <p:grpSp>
          <p:nvGrpSpPr>
            <p:cNvPr id="7972" name="Google Shape;7972;p70"/>
            <p:cNvGrpSpPr/>
            <p:nvPr/>
          </p:nvGrpSpPr>
          <p:grpSpPr>
            <a:xfrm>
              <a:off x="7531521" y="3484366"/>
              <a:ext cx="811335" cy="987304"/>
              <a:chOff x="3379425" y="1617275"/>
              <a:chExt cx="1090650" cy="1327200"/>
            </a:xfrm>
          </p:grpSpPr>
          <p:sp>
            <p:nvSpPr>
              <p:cNvPr id="7973" name="Google Shape;7973;p7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70"/>
            <p:cNvGrpSpPr/>
            <p:nvPr/>
          </p:nvGrpSpPr>
          <p:grpSpPr>
            <a:xfrm>
              <a:off x="6752546" y="3484366"/>
              <a:ext cx="811428" cy="987304"/>
              <a:chOff x="2332275" y="1617275"/>
              <a:chExt cx="1090775" cy="1327200"/>
            </a:xfrm>
          </p:grpSpPr>
          <p:sp>
            <p:nvSpPr>
              <p:cNvPr id="7977" name="Google Shape;7977;p7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70"/>
            <p:cNvGrpSpPr/>
            <p:nvPr/>
          </p:nvGrpSpPr>
          <p:grpSpPr>
            <a:xfrm>
              <a:off x="5973664" y="3484366"/>
              <a:ext cx="811335" cy="987304"/>
              <a:chOff x="1285250" y="1617275"/>
              <a:chExt cx="1090650" cy="1327200"/>
            </a:xfrm>
          </p:grpSpPr>
          <p:sp>
            <p:nvSpPr>
              <p:cNvPr id="7981" name="Google Shape;7981;p7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0"/>
            <p:cNvGrpSpPr/>
            <p:nvPr/>
          </p:nvGrpSpPr>
          <p:grpSpPr>
            <a:xfrm>
              <a:off x="5194708" y="3484366"/>
              <a:ext cx="811409" cy="987304"/>
              <a:chOff x="238125" y="1617275"/>
              <a:chExt cx="1090750" cy="1327200"/>
            </a:xfrm>
          </p:grpSpPr>
          <p:sp>
            <p:nvSpPr>
              <p:cNvPr id="7985" name="Google Shape;7985;p7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8" name="Google Shape;7988;p70"/>
          <p:cNvGrpSpPr/>
          <p:nvPr/>
        </p:nvGrpSpPr>
        <p:grpSpPr>
          <a:xfrm>
            <a:off x="3460013" y="3146311"/>
            <a:ext cx="1616964" cy="346256"/>
            <a:chOff x="1808063" y="4294338"/>
            <a:chExt cx="3370782" cy="721817"/>
          </a:xfrm>
        </p:grpSpPr>
        <p:sp>
          <p:nvSpPr>
            <p:cNvPr id="7989" name="Google Shape;7989;p7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70"/>
          <p:cNvGrpSpPr/>
          <p:nvPr/>
        </p:nvGrpSpPr>
        <p:grpSpPr>
          <a:xfrm>
            <a:off x="738225" y="3432340"/>
            <a:ext cx="1295882" cy="646587"/>
            <a:chOff x="834100" y="3642869"/>
            <a:chExt cx="1259483" cy="628426"/>
          </a:xfrm>
        </p:grpSpPr>
        <p:sp>
          <p:nvSpPr>
            <p:cNvPr id="8000" name="Google Shape;8000;p70"/>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0"/>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0"/>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0"/>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0"/>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0"/>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0"/>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0"/>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0"/>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0"/>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0"/>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0"/>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0"/>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0"/>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0"/>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0"/>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0"/>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0"/>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0"/>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0"/>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0"/>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0"/>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0"/>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0"/>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0"/>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5" name="Google Shape;8025;p70"/>
            <p:cNvGrpSpPr/>
            <p:nvPr/>
          </p:nvGrpSpPr>
          <p:grpSpPr>
            <a:xfrm>
              <a:off x="1360364" y="3847835"/>
              <a:ext cx="208119" cy="224359"/>
              <a:chOff x="1360769" y="3847100"/>
              <a:chExt cx="208119" cy="224359"/>
            </a:xfrm>
          </p:grpSpPr>
          <p:sp>
            <p:nvSpPr>
              <p:cNvPr id="8026" name="Google Shape;8026;p70"/>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0"/>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0"/>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0"/>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0"/>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0"/>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0"/>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0"/>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0"/>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0"/>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0"/>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0"/>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0"/>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0"/>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0"/>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0"/>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0"/>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0"/>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0"/>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0"/>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6" name="Google Shape;8046;p70"/>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0"/>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0"/>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0"/>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0"/>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0"/>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0"/>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0"/>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0"/>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0"/>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0"/>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0"/>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0"/>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0"/>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0"/>
          <p:cNvGrpSpPr/>
          <p:nvPr/>
        </p:nvGrpSpPr>
        <p:grpSpPr>
          <a:xfrm rot="5400000">
            <a:off x="5951338" y="3228837"/>
            <a:ext cx="164064" cy="1414916"/>
            <a:chOff x="4428249" y="1369375"/>
            <a:chExt cx="36905" cy="429569"/>
          </a:xfrm>
        </p:grpSpPr>
        <p:sp>
          <p:nvSpPr>
            <p:cNvPr id="8061" name="Google Shape;8061;p70"/>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0"/>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0"/>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0"/>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0"/>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0"/>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0"/>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0"/>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0"/>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0"/>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0"/>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0"/>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0"/>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0"/>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0"/>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0"/>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0"/>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0"/>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0"/>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0"/>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0"/>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0"/>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0"/>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0"/>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0"/>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0"/>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0"/>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0"/>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0"/>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0"/>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0"/>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0"/>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70"/>
          <p:cNvGrpSpPr/>
          <p:nvPr/>
        </p:nvGrpSpPr>
        <p:grpSpPr>
          <a:xfrm rot="10800000" flipH="1">
            <a:off x="5323767" y="2817380"/>
            <a:ext cx="1419207" cy="24808"/>
            <a:chOff x="219558" y="4738465"/>
            <a:chExt cx="5852400" cy="102300"/>
          </a:xfrm>
        </p:grpSpPr>
        <p:cxnSp>
          <p:nvCxnSpPr>
            <p:cNvPr id="8094" name="Google Shape;8094;p70"/>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095" name="Google Shape;8095;p70"/>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0"/>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0"/>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0"/>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0"/>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70"/>
          <p:cNvGrpSpPr/>
          <p:nvPr/>
        </p:nvGrpSpPr>
        <p:grpSpPr>
          <a:xfrm>
            <a:off x="5335086" y="3190444"/>
            <a:ext cx="1396570" cy="385016"/>
            <a:chOff x="5286284" y="2966544"/>
            <a:chExt cx="1396570" cy="385016"/>
          </a:xfrm>
        </p:grpSpPr>
        <p:cxnSp>
          <p:nvCxnSpPr>
            <p:cNvPr id="8101" name="Google Shape;8101;p70"/>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02" name="Google Shape;8102;p70"/>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03" name="Google Shape;8103;p70"/>
            <p:cNvGrpSpPr/>
            <p:nvPr/>
          </p:nvGrpSpPr>
          <p:grpSpPr>
            <a:xfrm>
              <a:off x="5287688" y="3173364"/>
              <a:ext cx="1395166" cy="74100"/>
              <a:chOff x="5287688" y="3173364"/>
              <a:chExt cx="1395166" cy="74100"/>
            </a:xfrm>
          </p:grpSpPr>
          <p:cxnSp>
            <p:nvCxnSpPr>
              <p:cNvPr id="8104" name="Google Shape;8104;p70"/>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05" name="Google Shape;8105;p70"/>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06" name="Google Shape;8106;p70"/>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07" name="Google Shape;8107;p70"/>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08" name="Google Shape;8108;p70"/>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09" name="Google Shape;8109;p70"/>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10" name="Google Shape;8110;p70"/>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11" name="Google Shape;8111;p70"/>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112" name="Google Shape;8112;p70"/>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13" name="Google Shape;8113;p70"/>
          <p:cNvGrpSpPr/>
          <p:nvPr/>
        </p:nvGrpSpPr>
        <p:grpSpPr>
          <a:xfrm>
            <a:off x="2021151" y="1609220"/>
            <a:ext cx="1182276" cy="662027"/>
            <a:chOff x="2029517" y="1732295"/>
            <a:chExt cx="1149068" cy="643432"/>
          </a:xfrm>
        </p:grpSpPr>
        <p:grpSp>
          <p:nvGrpSpPr>
            <p:cNvPr id="8114" name="Google Shape;8114;p70"/>
            <p:cNvGrpSpPr/>
            <p:nvPr/>
          </p:nvGrpSpPr>
          <p:grpSpPr>
            <a:xfrm>
              <a:off x="2708660" y="1746937"/>
              <a:ext cx="455427" cy="244429"/>
              <a:chOff x="2700693" y="1746937"/>
              <a:chExt cx="455427" cy="244429"/>
            </a:xfrm>
          </p:grpSpPr>
          <p:grpSp>
            <p:nvGrpSpPr>
              <p:cNvPr id="8115" name="Google Shape;8115;p70"/>
              <p:cNvGrpSpPr/>
              <p:nvPr/>
            </p:nvGrpSpPr>
            <p:grpSpPr>
              <a:xfrm>
                <a:off x="2905682" y="1782817"/>
                <a:ext cx="250438" cy="208549"/>
                <a:chOff x="2905682" y="1782817"/>
                <a:chExt cx="250438" cy="208549"/>
              </a:xfrm>
            </p:grpSpPr>
            <p:cxnSp>
              <p:nvCxnSpPr>
                <p:cNvPr id="8116" name="Google Shape;8116;p70"/>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17" name="Google Shape;8117;p70"/>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70"/>
              <p:cNvGrpSpPr/>
              <p:nvPr/>
            </p:nvGrpSpPr>
            <p:grpSpPr>
              <a:xfrm>
                <a:off x="2700693" y="1746937"/>
                <a:ext cx="449967" cy="72374"/>
                <a:chOff x="2700693" y="1746937"/>
                <a:chExt cx="449967" cy="72374"/>
              </a:xfrm>
            </p:grpSpPr>
            <p:cxnSp>
              <p:nvCxnSpPr>
                <p:cNvPr id="8119" name="Google Shape;8119;p70"/>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20" name="Google Shape;8120;p70"/>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1" name="Google Shape;8121;p70"/>
            <p:cNvGrpSpPr/>
            <p:nvPr/>
          </p:nvGrpSpPr>
          <p:grpSpPr>
            <a:xfrm>
              <a:off x="2029517" y="1732295"/>
              <a:ext cx="1149068" cy="643432"/>
              <a:chOff x="2029517" y="1732295"/>
              <a:chExt cx="1149068" cy="643432"/>
            </a:xfrm>
          </p:grpSpPr>
          <p:grpSp>
            <p:nvGrpSpPr>
              <p:cNvPr id="8122" name="Google Shape;8122;p70"/>
              <p:cNvGrpSpPr/>
              <p:nvPr/>
            </p:nvGrpSpPr>
            <p:grpSpPr>
              <a:xfrm>
                <a:off x="2703618" y="2103152"/>
                <a:ext cx="474966" cy="260017"/>
                <a:chOff x="2703618" y="2103152"/>
                <a:chExt cx="474966" cy="260017"/>
              </a:xfrm>
            </p:grpSpPr>
            <p:grpSp>
              <p:nvGrpSpPr>
                <p:cNvPr id="8123" name="Google Shape;8123;p70"/>
                <p:cNvGrpSpPr/>
                <p:nvPr/>
              </p:nvGrpSpPr>
              <p:grpSpPr>
                <a:xfrm>
                  <a:off x="2703618" y="2290640"/>
                  <a:ext cx="450291" cy="72529"/>
                  <a:chOff x="2703618" y="2290640"/>
                  <a:chExt cx="450291" cy="72529"/>
                </a:xfrm>
              </p:grpSpPr>
              <p:cxnSp>
                <p:nvCxnSpPr>
                  <p:cNvPr id="8124" name="Google Shape;8124;p70"/>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25" name="Google Shape;8125;p70"/>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70"/>
                <p:cNvGrpSpPr/>
                <p:nvPr/>
              </p:nvGrpSpPr>
              <p:grpSpPr>
                <a:xfrm>
                  <a:off x="2908607" y="2103152"/>
                  <a:ext cx="269977" cy="223538"/>
                  <a:chOff x="2908607" y="2103152"/>
                  <a:chExt cx="269977" cy="223538"/>
                </a:xfrm>
              </p:grpSpPr>
              <p:cxnSp>
                <p:nvCxnSpPr>
                  <p:cNvPr id="8127" name="Google Shape;8127;p70"/>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28" name="Google Shape;8128;p70"/>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9" name="Google Shape;8129;p70"/>
              <p:cNvGrpSpPr/>
              <p:nvPr/>
            </p:nvGrpSpPr>
            <p:grpSpPr>
              <a:xfrm>
                <a:off x="2029517" y="1732295"/>
                <a:ext cx="685827" cy="643432"/>
                <a:chOff x="2029517" y="1732295"/>
                <a:chExt cx="685827" cy="643432"/>
              </a:xfrm>
            </p:grpSpPr>
            <p:sp>
              <p:nvSpPr>
                <p:cNvPr id="8130" name="Google Shape;8130;p70"/>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1" name="Google Shape;8131;p70"/>
                <p:cNvGrpSpPr/>
                <p:nvPr/>
              </p:nvGrpSpPr>
              <p:grpSpPr>
                <a:xfrm>
                  <a:off x="2158948" y="1732295"/>
                  <a:ext cx="556396" cy="333108"/>
                  <a:chOff x="2158948" y="1732295"/>
                  <a:chExt cx="556396" cy="333108"/>
                </a:xfrm>
              </p:grpSpPr>
              <p:cxnSp>
                <p:nvCxnSpPr>
                  <p:cNvPr id="8132" name="Google Shape;8132;p70"/>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33" name="Google Shape;8133;p70"/>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0"/>
                <p:cNvGrpSpPr/>
                <p:nvPr/>
              </p:nvGrpSpPr>
              <p:grpSpPr>
                <a:xfrm>
                  <a:off x="2159908" y="2065057"/>
                  <a:ext cx="550884" cy="310670"/>
                  <a:chOff x="2159908" y="2065057"/>
                  <a:chExt cx="550884" cy="310670"/>
                </a:xfrm>
              </p:grpSpPr>
              <p:cxnSp>
                <p:nvCxnSpPr>
                  <p:cNvPr id="8135" name="Google Shape;8135;p70"/>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36" name="Google Shape;8136;p70"/>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137" name="Google Shape;8137;p70"/>
          <p:cNvGrpSpPr/>
          <p:nvPr/>
        </p:nvGrpSpPr>
        <p:grpSpPr>
          <a:xfrm>
            <a:off x="706400" y="1556833"/>
            <a:ext cx="962651" cy="810058"/>
            <a:chOff x="844912" y="1681380"/>
            <a:chExt cx="935611" cy="787305"/>
          </a:xfrm>
        </p:grpSpPr>
        <p:grpSp>
          <p:nvGrpSpPr>
            <p:cNvPr id="8138" name="Google Shape;8138;p70"/>
            <p:cNvGrpSpPr/>
            <p:nvPr/>
          </p:nvGrpSpPr>
          <p:grpSpPr>
            <a:xfrm>
              <a:off x="844912" y="1819635"/>
              <a:ext cx="329836" cy="510016"/>
              <a:chOff x="844912" y="1819635"/>
              <a:chExt cx="329836" cy="510016"/>
            </a:xfrm>
          </p:grpSpPr>
          <p:sp>
            <p:nvSpPr>
              <p:cNvPr id="8139" name="Google Shape;8139;p70"/>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0"/>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0"/>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0"/>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0"/>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0"/>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70"/>
            <p:cNvGrpSpPr/>
            <p:nvPr/>
          </p:nvGrpSpPr>
          <p:grpSpPr>
            <a:xfrm>
              <a:off x="1284601" y="2158168"/>
              <a:ext cx="495923" cy="310517"/>
              <a:chOff x="1284601" y="2158168"/>
              <a:chExt cx="495923" cy="310517"/>
            </a:xfrm>
          </p:grpSpPr>
          <p:sp>
            <p:nvSpPr>
              <p:cNvPr id="8146" name="Google Shape;8146;p70"/>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7" name="Google Shape;8147;p70"/>
              <p:cNvGrpSpPr/>
              <p:nvPr/>
            </p:nvGrpSpPr>
            <p:grpSpPr>
              <a:xfrm>
                <a:off x="1507666" y="2158168"/>
                <a:ext cx="272858" cy="310517"/>
                <a:chOff x="1507666" y="2158168"/>
                <a:chExt cx="272858" cy="310517"/>
              </a:xfrm>
            </p:grpSpPr>
            <p:grpSp>
              <p:nvGrpSpPr>
                <p:cNvPr id="8148" name="Google Shape;8148;p70"/>
                <p:cNvGrpSpPr/>
                <p:nvPr/>
              </p:nvGrpSpPr>
              <p:grpSpPr>
                <a:xfrm>
                  <a:off x="1507666" y="2176104"/>
                  <a:ext cx="166395" cy="273149"/>
                  <a:chOff x="1507666" y="2176104"/>
                  <a:chExt cx="166395" cy="273149"/>
                </a:xfrm>
              </p:grpSpPr>
              <p:sp>
                <p:nvSpPr>
                  <p:cNvPr id="8149" name="Google Shape;8149;p70"/>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0"/>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0"/>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0"/>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0"/>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0"/>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0"/>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6" name="Google Shape;8156;p70"/>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0"/>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70"/>
            <p:cNvGrpSpPr/>
            <p:nvPr/>
          </p:nvGrpSpPr>
          <p:grpSpPr>
            <a:xfrm>
              <a:off x="1284601" y="1681380"/>
              <a:ext cx="495923" cy="310517"/>
              <a:chOff x="1284601" y="1681380"/>
              <a:chExt cx="495923" cy="310517"/>
            </a:xfrm>
          </p:grpSpPr>
          <p:sp>
            <p:nvSpPr>
              <p:cNvPr id="8159" name="Google Shape;8159;p70"/>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0" name="Google Shape;8160;p70"/>
              <p:cNvGrpSpPr/>
              <p:nvPr/>
            </p:nvGrpSpPr>
            <p:grpSpPr>
              <a:xfrm>
                <a:off x="1507666" y="1681380"/>
                <a:ext cx="272858" cy="310517"/>
                <a:chOff x="1507666" y="1681380"/>
                <a:chExt cx="272858" cy="310517"/>
              </a:xfrm>
            </p:grpSpPr>
            <p:grpSp>
              <p:nvGrpSpPr>
                <p:cNvPr id="8161" name="Google Shape;8161;p70"/>
                <p:cNvGrpSpPr/>
                <p:nvPr/>
              </p:nvGrpSpPr>
              <p:grpSpPr>
                <a:xfrm>
                  <a:off x="1507666" y="1700120"/>
                  <a:ext cx="166395" cy="272984"/>
                  <a:chOff x="1507666" y="1700120"/>
                  <a:chExt cx="166395" cy="272984"/>
                </a:xfrm>
              </p:grpSpPr>
              <p:sp>
                <p:nvSpPr>
                  <p:cNvPr id="8162" name="Google Shape;8162;p70"/>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0"/>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0"/>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0"/>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0"/>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0"/>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0"/>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9" name="Google Shape;8169;p70"/>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0"/>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171" name="Google Shape;8171;p70"/>
          <p:cNvGrpSpPr/>
          <p:nvPr/>
        </p:nvGrpSpPr>
        <p:grpSpPr>
          <a:xfrm>
            <a:off x="6815341" y="2324262"/>
            <a:ext cx="1622269" cy="552443"/>
            <a:chOff x="6894650" y="2574740"/>
            <a:chExt cx="1445100" cy="492111"/>
          </a:xfrm>
        </p:grpSpPr>
        <p:sp>
          <p:nvSpPr>
            <p:cNvPr id="8172" name="Google Shape;8172;p70"/>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0"/>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0"/>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0"/>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0"/>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177" name="Google Shape;8177;p70"/>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178" name="Google Shape;8178;p70"/>
          <p:cNvGrpSpPr/>
          <p:nvPr/>
        </p:nvGrpSpPr>
        <p:grpSpPr>
          <a:xfrm>
            <a:off x="6834884" y="3698518"/>
            <a:ext cx="1583206" cy="475705"/>
            <a:chOff x="6953919" y="3907920"/>
            <a:chExt cx="1377300" cy="475705"/>
          </a:xfrm>
        </p:grpSpPr>
        <p:cxnSp>
          <p:nvCxnSpPr>
            <p:cNvPr id="8179" name="Google Shape;8179;p70"/>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180" name="Google Shape;8180;p70"/>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181" name="Google Shape;8181;p70"/>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182" name="Google Shape;8182;p70"/>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183" name="Google Shape;8183;p70"/>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184" name="Google Shape;8184;p70"/>
          <p:cNvGrpSpPr/>
          <p:nvPr/>
        </p:nvGrpSpPr>
        <p:grpSpPr>
          <a:xfrm>
            <a:off x="2338472" y="2459663"/>
            <a:ext cx="836286" cy="824529"/>
            <a:chOff x="2389399" y="2595741"/>
            <a:chExt cx="812796" cy="801369"/>
          </a:xfrm>
        </p:grpSpPr>
        <p:grpSp>
          <p:nvGrpSpPr>
            <p:cNvPr id="8185" name="Google Shape;8185;p70"/>
            <p:cNvGrpSpPr/>
            <p:nvPr/>
          </p:nvGrpSpPr>
          <p:grpSpPr>
            <a:xfrm>
              <a:off x="2492145" y="2881565"/>
              <a:ext cx="607300" cy="229751"/>
              <a:chOff x="2492145" y="2881565"/>
              <a:chExt cx="607300" cy="229751"/>
            </a:xfrm>
          </p:grpSpPr>
          <p:sp>
            <p:nvSpPr>
              <p:cNvPr id="8186" name="Google Shape;8186;p70"/>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0"/>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0"/>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70"/>
            <p:cNvGrpSpPr/>
            <p:nvPr/>
          </p:nvGrpSpPr>
          <p:grpSpPr>
            <a:xfrm>
              <a:off x="2389399" y="2595741"/>
              <a:ext cx="812796" cy="296825"/>
              <a:chOff x="2389399" y="2595741"/>
              <a:chExt cx="812796" cy="296825"/>
            </a:xfrm>
          </p:grpSpPr>
          <p:grpSp>
            <p:nvGrpSpPr>
              <p:cNvPr id="8190" name="Google Shape;8190;p70"/>
              <p:cNvGrpSpPr/>
              <p:nvPr/>
            </p:nvGrpSpPr>
            <p:grpSpPr>
              <a:xfrm>
                <a:off x="2389399" y="2595741"/>
                <a:ext cx="363638" cy="296825"/>
                <a:chOff x="2389399" y="2595741"/>
                <a:chExt cx="363638" cy="296825"/>
              </a:xfrm>
            </p:grpSpPr>
            <p:grpSp>
              <p:nvGrpSpPr>
                <p:cNvPr id="8191" name="Google Shape;8191;p70"/>
                <p:cNvGrpSpPr/>
                <p:nvPr/>
              </p:nvGrpSpPr>
              <p:grpSpPr>
                <a:xfrm>
                  <a:off x="2493852" y="2794333"/>
                  <a:ext cx="259185" cy="98232"/>
                  <a:chOff x="2493852" y="2794333"/>
                  <a:chExt cx="259185" cy="98232"/>
                </a:xfrm>
              </p:grpSpPr>
              <p:sp>
                <p:nvSpPr>
                  <p:cNvPr id="8192" name="Google Shape;8192;p70"/>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0"/>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0"/>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70"/>
                <p:cNvGrpSpPr/>
                <p:nvPr/>
              </p:nvGrpSpPr>
              <p:grpSpPr>
                <a:xfrm>
                  <a:off x="2389399" y="2595741"/>
                  <a:ext cx="224343" cy="182054"/>
                  <a:chOff x="2389399" y="2595741"/>
                  <a:chExt cx="224343" cy="182054"/>
                </a:xfrm>
              </p:grpSpPr>
              <p:sp>
                <p:nvSpPr>
                  <p:cNvPr id="8196" name="Google Shape;8196;p70"/>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0"/>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8" name="Google Shape;8198;p70"/>
              <p:cNvGrpSpPr/>
              <p:nvPr/>
            </p:nvGrpSpPr>
            <p:grpSpPr>
              <a:xfrm>
                <a:off x="2683630" y="2595741"/>
                <a:ext cx="224334" cy="296825"/>
                <a:chOff x="2683630" y="2595741"/>
                <a:chExt cx="224334" cy="296825"/>
              </a:xfrm>
            </p:grpSpPr>
            <p:grpSp>
              <p:nvGrpSpPr>
                <p:cNvPr id="8199" name="Google Shape;8199;p70"/>
                <p:cNvGrpSpPr/>
                <p:nvPr/>
              </p:nvGrpSpPr>
              <p:grpSpPr>
                <a:xfrm>
                  <a:off x="2788083" y="2794333"/>
                  <a:ext cx="15356" cy="98232"/>
                  <a:chOff x="2788083" y="2794333"/>
                  <a:chExt cx="15356" cy="98232"/>
                </a:xfrm>
              </p:grpSpPr>
              <p:sp>
                <p:nvSpPr>
                  <p:cNvPr id="8200" name="Google Shape;8200;p70"/>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0"/>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0"/>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0"/>
                <p:cNvGrpSpPr/>
                <p:nvPr/>
              </p:nvGrpSpPr>
              <p:grpSpPr>
                <a:xfrm>
                  <a:off x="2683630" y="2595741"/>
                  <a:ext cx="224334" cy="182054"/>
                  <a:chOff x="2683630" y="2595741"/>
                  <a:chExt cx="224334" cy="182054"/>
                </a:xfrm>
              </p:grpSpPr>
              <p:sp>
                <p:nvSpPr>
                  <p:cNvPr id="8204" name="Google Shape;8204;p70"/>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0"/>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06" name="Google Shape;8206;p70"/>
              <p:cNvGrpSpPr/>
              <p:nvPr/>
            </p:nvGrpSpPr>
            <p:grpSpPr>
              <a:xfrm>
                <a:off x="2838475" y="2595741"/>
                <a:ext cx="363719" cy="296825"/>
                <a:chOff x="2838475" y="2595741"/>
                <a:chExt cx="363719" cy="296825"/>
              </a:xfrm>
            </p:grpSpPr>
            <p:grpSp>
              <p:nvGrpSpPr>
                <p:cNvPr id="8207" name="Google Shape;8207;p70"/>
                <p:cNvGrpSpPr/>
                <p:nvPr/>
              </p:nvGrpSpPr>
              <p:grpSpPr>
                <a:xfrm>
                  <a:off x="2838475" y="2794333"/>
                  <a:ext cx="259185" cy="98232"/>
                  <a:chOff x="2838475" y="2794333"/>
                  <a:chExt cx="259185" cy="98232"/>
                </a:xfrm>
              </p:grpSpPr>
              <p:sp>
                <p:nvSpPr>
                  <p:cNvPr id="8208" name="Google Shape;8208;p70"/>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0"/>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0"/>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70"/>
                <p:cNvGrpSpPr/>
                <p:nvPr/>
              </p:nvGrpSpPr>
              <p:grpSpPr>
                <a:xfrm>
                  <a:off x="2977852" y="2595741"/>
                  <a:ext cx="224343" cy="182054"/>
                  <a:chOff x="2977852" y="2595741"/>
                  <a:chExt cx="224343" cy="182054"/>
                </a:xfrm>
              </p:grpSpPr>
              <p:sp>
                <p:nvSpPr>
                  <p:cNvPr id="8212" name="Google Shape;8212;p70"/>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0"/>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14" name="Google Shape;8214;p70"/>
            <p:cNvGrpSpPr/>
            <p:nvPr/>
          </p:nvGrpSpPr>
          <p:grpSpPr>
            <a:xfrm>
              <a:off x="2389399" y="3100241"/>
              <a:ext cx="812796" cy="296869"/>
              <a:chOff x="2389399" y="3100241"/>
              <a:chExt cx="812796" cy="296869"/>
            </a:xfrm>
          </p:grpSpPr>
          <p:grpSp>
            <p:nvGrpSpPr>
              <p:cNvPr id="8215" name="Google Shape;8215;p70"/>
              <p:cNvGrpSpPr/>
              <p:nvPr/>
            </p:nvGrpSpPr>
            <p:grpSpPr>
              <a:xfrm>
                <a:off x="2683630" y="3100241"/>
                <a:ext cx="224334" cy="296869"/>
                <a:chOff x="2683630" y="3100241"/>
                <a:chExt cx="224334" cy="296869"/>
              </a:xfrm>
            </p:grpSpPr>
            <p:grpSp>
              <p:nvGrpSpPr>
                <p:cNvPr id="8216" name="Google Shape;8216;p70"/>
                <p:cNvGrpSpPr/>
                <p:nvPr/>
              </p:nvGrpSpPr>
              <p:grpSpPr>
                <a:xfrm>
                  <a:off x="2788083" y="3100241"/>
                  <a:ext cx="15356" cy="98237"/>
                  <a:chOff x="2788083" y="3100241"/>
                  <a:chExt cx="15356" cy="98237"/>
                </a:xfrm>
              </p:grpSpPr>
              <p:sp>
                <p:nvSpPr>
                  <p:cNvPr id="8217" name="Google Shape;8217;p70"/>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0"/>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0"/>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70"/>
                <p:cNvGrpSpPr/>
                <p:nvPr/>
              </p:nvGrpSpPr>
              <p:grpSpPr>
                <a:xfrm>
                  <a:off x="2683630" y="3215065"/>
                  <a:ext cx="224334" cy="182045"/>
                  <a:chOff x="2683630" y="3215065"/>
                  <a:chExt cx="224334" cy="182045"/>
                </a:xfrm>
              </p:grpSpPr>
              <p:sp>
                <p:nvSpPr>
                  <p:cNvPr id="8221" name="Google Shape;8221;p70"/>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0"/>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3" name="Google Shape;8223;p70"/>
              <p:cNvGrpSpPr/>
              <p:nvPr/>
            </p:nvGrpSpPr>
            <p:grpSpPr>
              <a:xfrm>
                <a:off x="2389399" y="3100241"/>
                <a:ext cx="363638" cy="296869"/>
                <a:chOff x="2389399" y="3100241"/>
                <a:chExt cx="363638" cy="296869"/>
              </a:xfrm>
            </p:grpSpPr>
            <p:grpSp>
              <p:nvGrpSpPr>
                <p:cNvPr id="8224" name="Google Shape;8224;p70"/>
                <p:cNvGrpSpPr/>
                <p:nvPr/>
              </p:nvGrpSpPr>
              <p:grpSpPr>
                <a:xfrm>
                  <a:off x="2493852" y="3100241"/>
                  <a:ext cx="259185" cy="98237"/>
                  <a:chOff x="2493852" y="3100241"/>
                  <a:chExt cx="259185" cy="98237"/>
                </a:xfrm>
              </p:grpSpPr>
              <p:sp>
                <p:nvSpPr>
                  <p:cNvPr id="8225" name="Google Shape;8225;p70"/>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0"/>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0"/>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0"/>
                <p:cNvGrpSpPr/>
                <p:nvPr/>
              </p:nvGrpSpPr>
              <p:grpSpPr>
                <a:xfrm>
                  <a:off x="2389399" y="3215065"/>
                  <a:ext cx="224343" cy="182045"/>
                  <a:chOff x="2389399" y="3215065"/>
                  <a:chExt cx="224343" cy="182045"/>
                </a:xfrm>
              </p:grpSpPr>
              <p:sp>
                <p:nvSpPr>
                  <p:cNvPr id="8229" name="Google Shape;8229;p70"/>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0"/>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1" name="Google Shape;8231;p70"/>
              <p:cNvGrpSpPr/>
              <p:nvPr/>
            </p:nvGrpSpPr>
            <p:grpSpPr>
              <a:xfrm>
                <a:off x="2838475" y="3100241"/>
                <a:ext cx="363719" cy="296869"/>
                <a:chOff x="2838475" y="3100241"/>
                <a:chExt cx="363719" cy="296869"/>
              </a:xfrm>
            </p:grpSpPr>
            <p:grpSp>
              <p:nvGrpSpPr>
                <p:cNvPr id="8232" name="Google Shape;8232;p70"/>
                <p:cNvGrpSpPr/>
                <p:nvPr/>
              </p:nvGrpSpPr>
              <p:grpSpPr>
                <a:xfrm>
                  <a:off x="2838475" y="3100241"/>
                  <a:ext cx="259185" cy="98237"/>
                  <a:chOff x="2838475" y="3100241"/>
                  <a:chExt cx="259185" cy="98237"/>
                </a:xfrm>
              </p:grpSpPr>
              <p:sp>
                <p:nvSpPr>
                  <p:cNvPr id="8233" name="Google Shape;8233;p70"/>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0"/>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0"/>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0"/>
                <p:cNvGrpSpPr/>
                <p:nvPr/>
              </p:nvGrpSpPr>
              <p:grpSpPr>
                <a:xfrm>
                  <a:off x="2977852" y="3215065"/>
                  <a:ext cx="224343" cy="182045"/>
                  <a:chOff x="2977852" y="3215065"/>
                  <a:chExt cx="224343" cy="182045"/>
                </a:xfrm>
              </p:grpSpPr>
              <p:sp>
                <p:nvSpPr>
                  <p:cNvPr id="8237" name="Google Shape;8237;p70"/>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0"/>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37"/>
          <p:cNvSpPr txBox="1">
            <a:spLocks noGrp="1"/>
          </p:cNvSpPr>
          <p:nvPr>
            <p:ph type="title"/>
          </p:nvPr>
        </p:nvSpPr>
        <p:spPr>
          <a:xfrm>
            <a:off x="718355" y="491362"/>
            <a:ext cx="4329545" cy="638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History</a:t>
            </a:r>
            <a:endParaRPr dirty="0"/>
          </a:p>
        </p:txBody>
      </p:sp>
      <p:sp>
        <p:nvSpPr>
          <p:cNvPr id="460" name="Google Shape;460;p37"/>
          <p:cNvSpPr txBox="1">
            <a:spLocks noGrp="1"/>
          </p:cNvSpPr>
          <p:nvPr>
            <p:ph type="subTitle" idx="1"/>
          </p:nvPr>
        </p:nvSpPr>
        <p:spPr>
          <a:xfrm>
            <a:off x="713225" y="1570812"/>
            <a:ext cx="3511934" cy="4027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i="0" dirty="0">
                <a:effectLst/>
                <a:latin typeface="Red Hat Text" panose="02010303040201060303" pitchFamily="2" charset="0"/>
                <a:ea typeface="Red Hat Text" panose="02010303040201060303" pitchFamily="2" charset="0"/>
                <a:cs typeface="Red Hat Text" panose="02010303040201060303" pitchFamily="2" charset="0"/>
              </a:rPr>
              <a:t>Web1 (Web 1.0 - The Static Web) :</a:t>
            </a:r>
            <a:endParaRPr dirty="0">
              <a:latin typeface="Red Hat Text" panose="02010303040201060303" pitchFamily="2" charset="0"/>
              <a:ea typeface="Red Hat Text" panose="02010303040201060303" pitchFamily="2" charset="0"/>
              <a:cs typeface="Red Hat Text" panose="02010303040201060303" pitchFamily="2" charset="0"/>
            </a:endParaRPr>
          </a:p>
        </p:txBody>
      </p:sp>
      <p:cxnSp>
        <p:nvCxnSpPr>
          <p:cNvPr id="461" name="Google Shape;461;p37"/>
          <p:cNvCxnSpPr/>
          <p:nvPr/>
        </p:nvCxnSpPr>
        <p:spPr>
          <a:xfrm>
            <a:off x="831469" y="129946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grpSp>
        <p:nvGrpSpPr>
          <p:cNvPr id="462" name="Google Shape;462;p37"/>
          <p:cNvGrpSpPr/>
          <p:nvPr/>
        </p:nvGrpSpPr>
        <p:grpSpPr>
          <a:xfrm>
            <a:off x="6154309" y="1371352"/>
            <a:ext cx="913647" cy="1139113"/>
            <a:chOff x="1709175" y="238125"/>
            <a:chExt cx="4200675" cy="5237300"/>
          </a:xfrm>
        </p:grpSpPr>
        <p:sp>
          <p:nvSpPr>
            <p:cNvPr id="463" name="Google Shape;463;p37"/>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7"/>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7"/>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7"/>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7"/>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7"/>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7"/>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7"/>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7"/>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7"/>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7"/>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7"/>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7"/>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7"/>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7"/>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7"/>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7"/>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7"/>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7"/>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7"/>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7"/>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7"/>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7"/>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7"/>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7"/>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7"/>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7"/>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7"/>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7"/>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7"/>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7"/>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7"/>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7"/>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7"/>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7"/>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7"/>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7"/>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7"/>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7"/>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7"/>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7"/>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7"/>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accent1"/>
            </a:solidFill>
            <a:ln>
              <a:noFill/>
            </a:ln>
            <a:effectLst>
              <a:outerShdw blurRad="85725" algn="bl" rotWithShape="0">
                <a:schemeClr val="accent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 name="Google Shape;571;p37"/>
          <p:cNvGrpSpPr/>
          <p:nvPr/>
        </p:nvGrpSpPr>
        <p:grpSpPr>
          <a:xfrm>
            <a:off x="7368148" y="366507"/>
            <a:ext cx="1631962" cy="2034691"/>
            <a:chOff x="1709175" y="238125"/>
            <a:chExt cx="4200675" cy="5237300"/>
          </a:xfrm>
        </p:grpSpPr>
        <p:sp>
          <p:nvSpPr>
            <p:cNvPr id="572" name="Google Shape;572;p37"/>
            <p:cNvSpPr/>
            <p:nvPr/>
          </p:nvSpPr>
          <p:spPr>
            <a:xfrm>
              <a:off x="4047775" y="4782875"/>
              <a:ext cx="355600" cy="629075"/>
            </a:xfrm>
            <a:custGeom>
              <a:avLst/>
              <a:gdLst/>
              <a:ahLst/>
              <a:cxnLst/>
              <a:rect l="l" t="t" r="r" b="b"/>
              <a:pathLst>
                <a:path w="14224" h="25163" extrusionOk="0">
                  <a:moveTo>
                    <a:pt x="0" y="0"/>
                  </a:moveTo>
                  <a:lnTo>
                    <a:pt x="15" y="23578"/>
                  </a:lnTo>
                  <a:cubicBezTo>
                    <a:pt x="15" y="24502"/>
                    <a:pt x="776" y="25163"/>
                    <a:pt x="1604" y="25163"/>
                  </a:cubicBezTo>
                  <a:cubicBezTo>
                    <a:pt x="1870" y="25163"/>
                    <a:pt x="2143" y="25095"/>
                    <a:pt x="2400" y="24945"/>
                  </a:cubicBezTo>
                  <a:lnTo>
                    <a:pt x="13441" y="18477"/>
                  </a:lnTo>
                  <a:cubicBezTo>
                    <a:pt x="13925" y="18193"/>
                    <a:pt x="14224" y="17671"/>
                    <a:pt x="14224" y="17110"/>
                  </a:cubicBezTo>
                  <a:lnTo>
                    <a:pt x="14215" y="0"/>
                  </a:lnTo>
                  <a:lnTo>
                    <a:pt x="11045" y="0"/>
                  </a:lnTo>
                  <a:lnTo>
                    <a:pt x="11054" y="16202"/>
                  </a:lnTo>
                  <a:lnTo>
                    <a:pt x="3179" y="20814"/>
                  </a:lnTo>
                  <a:lnTo>
                    <a:pt x="3167" y="555"/>
                  </a:lnTo>
                  <a:lnTo>
                    <a:pt x="4114"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7"/>
            <p:cNvSpPr/>
            <p:nvPr/>
          </p:nvSpPr>
          <p:spPr>
            <a:xfrm>
              <a:off x="1709175" y="1163675"/>
              <a:ext cx="673350" cy="526100"/>
            </a:xfrm>
            <a:custGeom>
              <a:avLst/>
              <a:gdLst/>
              <a:ahLst/>
              <a:cxnLst/>
              <a:rect l="l" t="t" r="r" b="b"/>
              <a:pathLst>
                <a:path w="26934" h="21044" extrusionOk="0">
                  <a:moveTo>
                    <a:pt x="12891" y="1"/>
                  </a:moveTo>
                  <a:cubicBezTo>
                    <a:pt x="12614" y="1"/>
                    <a:pt x="12337" y="73"/>
                    <a:pt x="12089" y="218"/>
                  </a:cubicBezTo>
                  <a:lnTo>
                    <a:pt x="1051" y="6683"/>
                  </a:lnTo>
                  <a:cubicBezTo>
                    <a:pt x="0" y="7301"/>
                    <a:pt x="6" y="8820"/>
                    <a:pt x="1066" y="9426"/>
                  </a:cubicBezTo>
                  <a:lnTo>
                    <a:pt x="21351" y="21044"/>
                  </a:lnTo>
                  <a:lnTo>
                    <a:pt x="22590" y="18103"/>
                  </a:lnTo>
                  <a:lnTo>
                    <a:pt x="5009" y="8035"/>
                  </a:lnTo>
                  <a:lnTo>
                    <a:pt x="12901" y="3412"/>
                  </a:lnTo>
                  <a:lnTo>
                    <a:pt x="25694" y="10740"/>
                  </a:lnTo>
                  <a:lnTo>
                    <a:pt x="26933" y="7799"/>
                  </a:lnTo>
                  <a:lnTo>
                    <a:pt x="13677" y="209"/>
                  </a:lnTo>
                  <a:cubicBezTo>
                    <a:pt x="13434" y="70"/>
                    <a:pt x="13162"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7"/>
            <p:cNvSpPr/>
            <p:nvPr/>
          </p:nvSpPr>
          <p:spPr>
            <a:xfrm>
              <a:off x="4906750" y="4264525"/>
              <a:ext cx="735075" cy="874475"/>
            </a:xfrm>
            <a:custGeom>
              <a:avLst/>
              <a:gdLst/>
              <a:ahLst/>
              <a:cxnLst/>
              <a:rect l="l" t="t" r="r" b="b"/>
              <a:pathLst>
                <a:path w="29403" h="34979" extrusionOk="0">
                  <a:moveTo>
                    <a:pt x="12278" y="3750"/>
                  </a:moveTo>
                  <a:lnTo>
                    <a:pt x="25435" y="26361"/>
                  </a:lnTo>
                  <a:lnTo>
                    <a:pt x="17128" y="31226"/>
                  </a:lnTo>
                  <a:lnTo>
                    <a:pt x="3968" y="8619"/>
                  </a:lnTo>
                  <a:lnTo>
                    <a:pt x="12278" y="3750"/>
                  </a:lnTo>
                  <a:close/>
                  <a:moveTo>
                    <a:pt x="12843" y="1"/>
                  </a:moveTo>
                  <a:cubicBezTo>
                    <a:pt x="12572" y="1"/>
                    <a:pt x="12297" y="70"/>
                    <a:pt x="12045" y="216"/>
                  </a:cubicBezTo>
                  <a:lnTo>
                    <a:pt x="1004" y="6684"/>
                  </a:lnTo>
                  <a:cubicBezTo>
                    <a:pt x="254" y="7129"/>
                    <a:pt x="1" y="8093"/>
                    <a:pt x="437" y="8848"/>
                  </a:cubicBezTo>
                  <a:lnTo>
                    <a:pt x="15188" y="34196"/>
                  </a:lnTo>
                  <a:cubicBezTo>
                    <a:pt x="15474" y="34680"/>
                    <a:pt x="15994" y="34978"/>
                    <a:pt x="16558" y="34978"/>
                  </a:cubicBezTo>
                  <a:cubicBezTo>
                    <a:pt x="16839" y="34978"/>
                    <a:pt x="17116" y="34904"/>
                    <a:pt x="17358" y="34763"/>
                  </a:cubicBezTo>
                  <a:lnTo>
                    <a:pt x="28399" y="28295"/>
                  </a:lnTo>
                  <a:cubicBezTo>
                    <a:pt x="29148" y="27853"/>
                    <a:pt x="29402" y="26886"/>
                    <a:pt x="28966" y="26131"/>
                  </a:cubicBezTo>
                  <a:lnTo>
                    <a:pt x="14215" y="786"/>
                  </a:lnTo>
                  <a:cubicBezTo>
                    <a:pt x="13920" y="282"/>
                    <a:pt x="13389" y="1"/>
                    <a:pt x="128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7"/>
            <p:cNvSpPr/>
            <p:nvPr/>
          </p:nvSpPr>
          <p:spPr>
            <a:xfrm>
              <a:off x="1980200" y="238250"/>
              <a:ext cx="949300" cy="577175"/>
            </a:xfrm>
            <a:custGeom>
              <a:avLst/>
              <a:gdLst/>
              <a:ahLst/>
              <a:cxnLst/>
              <a:rect l="l" t="t" r="r" b="b"/>
              <a:pathLst>
                <a:path w="37972" h="23087" extrusionOk="0">
                  <a:moveTo>
                    <a:pt x="36165" y="0"/>
                  </a:moveTo>
                  <a:cubicBezTo>
                    <a:pt x="35901" y="0"/>
                    <a:pt x="35633" y="67"/>
                    <a:pt x="35387" y="207"/>
                  </a:cubicBezTo>
                  <a:lnTo>
                    <a:pt x="11955" y="13666"/>
                  </a:lnTo>
                  <a:lnTo>
                    <a:pt x="914" y="20134"/>
                  </a:lnTo>
                  <a:cubicBezTo>
                    <a:pt x="299" y="20495"/>
                    <a:pt x="1" y="21227"/>
                    <a:pt x="186" y="21916"/>
                  </a:cubicBezTo>
                  <a:cubicBezTo>
                    <a:pt x="374" y="22606"/>
                    <a:pt x="1000" y="23083"/>
                    <a:pt x="1717" y="23086"/>
                  </a:cubicBezTo>
                  <a:cubicBezTo>
                    <a:pt x="1991" y="23086"/>
                    <a:pt x="2263" y="23012"/>
                    <a:pt x="2505" y="22874"/>
                  </a:cubicBezTo>
                  <a:lnTo>
                    <a:pt x="25936" y="9415"/>
                  </a:lnTo>
                  <a:lnTo>
                    <a:pt x="36975" y="2947"/>
                  </a:lnTo>
                  <a:cubicBezTo>
                    <a:pt x="37721" y="2502"/>
                    <a:pt x="37972" y="1541"/>
                    <a:pt x="37536" y="789"/>
                  </a:cubicBezTo>
                  <a:cubicBezTo>
                    <a:pt x="37242" y="284"/>
                    <a:pt x="36711" y="0"/>
                    <a:pt x="3616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7"/>
            <p:cNvSpPr/>
            <p:nvPr/>
          </p:nvSpPr>
          <p:spPr>
            <a:xfrm>
              <a:off x="2563375" y="238125"/>
              <a:ext cx="735125" cy="874600"/>
            </a:xfrm>
            <a:custGeom>
              <a:avLst/>
              <a:gdLst/>
              <a:ahLst/>
              <a:cxnLst/>
              <a:rect l="l" t="t" r="r" b="b"/>
              <a:pathLst>
                <a:path w="29405" h="34984" extrusionOk="0">
                  <a:moveTo>
                    <a:pt x="12278" y="3755"/>
                  </a:moveTo>
                  <a:lnTo>
                    <a:pt x="25438" y="26363"/>
                  </a:lnTo>
                  <a:lnTo>
                    <a:pt x="17128" y="31231"/>
                  </a:lnTo>
                  <a:lnTo>
                    <a:pt x="3971" y="8620"/>
                  </a:lnTo>
                  <a:lnTo>
                    <a:pt x="12278" y="3755"/>
                  </a:lnTo>
                  <a:close/>
                  <a:moveTo>
                    <a:pt x="12846" y="1"/>
                  </a:moveTo>
                  <a:cubicBezTo>
                    <a:pt x="12574" y="1"/>
                    <a:pt x="12299" y="71"/>
                    <a:pt x="12048" y="218"/>
                  </a:cubicBezTo>
                  <a:lnTo>
                    <a:pt x="1007" y="6686"/>
                  </a:lnTo>
                  <a:cubicBezTo>
                    <a:pt x="254" y="7128"/>
                    <a:pt x="1" y="8092"/>
                    <a:pt x="436" y="8850"/>
                  </a:cubicBezTo>
                  <a:lnTo>
                    <a:pt x="15188" y="34195"/>
                  </a:lnTo>
                  <a:cubicBezTo>
                    <a:pt x="15403" y="34559"/>
                    <a:pt x="15749" y="34822"/>
                    <a:pt x="16158" y="34929"/>
                  </a:cubicBezTo>
                  <a:cubicBezTo>
                    <a:pt x="16289" y="34965"/>
                    <a:pt x="16424" y="34983"/>
                    <a:pt x="16558" y="34983"/>
                  </a:cubicBezTo>
                  <a:cubicBezTo>
                    <a:pt x="16841" y="34980"/>
                    <a:pt x="17116" y="34906"/>
                    <a:pt x="17361" y="34765"/>
                  </a:cubicBezTo>
                  <a:lnTo>
                    <a:pt x="28399" y="28297"/>
                  </a:lnTo>
                  <a:cubicBezTo>
                    <a:pt x="29151" y="27855"/>
                    <a:pt x="29405" y="26888"/>
                    <a:pt x="28969" y="26133"/>
                  </a:cubicBezTo>
                  <a:lnTo>
                    <a:pt x="14218" y="788"/>
                  </a:lnTo>
                  <a:cubicBezTo>
                    <a:pt x="13923" y="282"/>
                    <a:pt x="13392" y="1"/>
                    <a:pt x="12846"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7"/>
            <p:cNvSpPr/>
            <p:nvPr/>
          </p:nvSpPr>
          <p:spPr>
            <a:xfrm>
              <a:off x="4906975" y="2674200"/>
              <a:ext cx="477475" cy="626300"/>
            </a:xfrm>
            <a:custGeom>
              <a:avLst/>
              <a:gdLst/>
              <a:ahLst/>
              <a:cxnLst/>
              <a:rect l="l" t="t" r="r" b="b"/>
              <a:pathLst>
                <a:path w="19099" h="25052" extrusionOk="0">
                  <a:moveTo>
                    <a:pt x="11955" y="3913"/>
                  </a:moveTo>
                  <a:cubicBezTo>
                    <a:pt x="13394" y="7945"/>
                    <a:pt x="14612" y="12053"/>
                    <a:pt x="15600" y="16220"/>
                  </a:cubicBezTo>
                  <a:lnTo>
                    <a:pt x="7415" y="21016"/>
                  </a:lnTo>
                  <a:cubicBezTo>
                    <a:pt x="6394" y="16864"/>
                    <a:pt x="5153" y="12769"/>
                    <a:pt x="3696" y="8748"/>
                  </a:cubicBezTo>
                  <a:lnTo>
                    <a:pt x="11955" y="3913"/>
                  </a:lnTo>
                  <a:close/>
                  <a:moveTo>
                    <a:pt x="12790" y="1"/>
                  </a:moveTo>
                  <a:cubicBezTo>
                    <a:pt x="12519" y="1"/>
                    <a:pt x="12245" y="70"/>
                    <a:pt x="11991" y="217"/>
                  </a:cubicBezTo>
                  <a:lnTo>
                    <a:pt x="953" y="6686"/>
                  </a:lnTo>
                  <a:cubicBezTo>
                    <a:pt x="290" y="7074"/>
                    <a:pt x="1" y="7883"/>
                    <a:pt x="269" y="8605"/>
                  </a:cubicBezTo>
                  <a:cubicBezTo>
                    <a:pt x="2168" y="13682"/>
                    <a:pt x="3693" y="18799"/>
                    <a:pt x="4815" y="23813"/>
                  </a:cubicBezTo>
                  <a:cubicBezTo>
                    <a:pt x="4979" y="24536"/>
                    <a:pt x="5621" y="25049"/>
                    <a:pt x="6362" y="25052"/>
                  </a:cubicBezTo>
                  <a:cubicBezTo>
                    <a:pt x="6645" y="25052"/>
                    <a:pt x="6920" y="24977"/>
                    <a:pt x="7164" y="24834"/>
                  </a:cubicBezTo>
                  <a:lnTo>
                    <a:pt x="18206" y="18369"/>
                  </a:lnTo>
                  <a:cubicBezTo>
                    <a:pt x="18797" y="18019"/>
                    <a:pt x="19098" y="17327"/>
                    <a:pt x="18952" y="16655"/>
                  </a:cubicBezTo>
                  <a:cubicBezTo>
                    <a:pt x="17794" y="11500"/>
                    <a:pt x="16221" y="6247"/>
                    <a:pt x="14277" y="1032"/>
                  </a:cubicBezTo>
                  <a:cubicBezTo>
                    <a:pt x="14036" y="385"/>
                    <a:pt x="13426" y="1"/>
                    <a:pt x="1279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7"/>
            <p:cNvSpPr/>
            <p:nvPr/>
          </p:nvSpPr>
          <p:spPr>
            <a:xfrm>
              <a:off x="4038825" y="1374525"/>
              <a:ext cx="647150" cy="532325"/>
            </a:xfrm>
            <a:custGeom>
              <a:avLst/>
              <a:gdLst/>
              <a:ahLst/>
              <a:cxnLst/>
              <a:rect l="l" t="t" r="r" b="b"/>
              <a:pathLst>
                <a:path w="25886" h="21293" extrusionOk="0">
                  <a:moveTo>
                    <a:pt x="12689" y="3541"/>
                  </a:moveTo>
                  <a:cubicBezTo>
                    <a:pt x="15832" y="6473"/>
                    <a:pt x="18814" y="9571"/>
                    <a:pt x="21620" y="12827"/>
                  </a:cubicBezTo>
                  <a:lnTo>
                    <a:pt x="13361" y="17669"/>
                  </a:lnTo>
                  <a:cubicBezTo>
                    <a:pt x="10573" y="14406"/>
                    <a:pt x="7615" y="11290"/>
                    <a:pt x="4501" y="8341"/>
                  </a:cubicBezTo>
                  <a:lnTo>
                    <a:pt x="12689" y="3541"/>
                  </a:lnTo>
                  <a:close/>
                  <a:moveTo>
                    <a:pt x="12890" y="0"/>
                  </a:moveTo>
                  <a:cubicBezTo>
                    <a:pt x="12617" y="0"/>
                    <a:pt x="12341" y="71"/>
                    <a:pt x="12092" y="216"/>
                  </a:cubicBezTo>
                  <a:lnTo>
                    <a:pt x="1054" y="6685"/>
                  </a:lnTo>
                  <a:cubicBezTo>
                    <a:pt x="132" y="7225"/>
                    <a:pt x="0" y="8505"/>
                    <a:pt x="791" y="9225"/>
                  </a:cubicBezTo>
                  <a:cubicBezTo>
                    <a:pt x="4609" y="12696"/>
                    <a:pt x="8310" y="16565"/>
                    <a:pt x="11791" y="20723"/>
                  </a:cubicBezTo>
                  <a:cubicBezTo>
                    <a:pt x="12092" y="21084"/>
                    <a:pt x="12537" y="21293"/>
                    <a:pt x="13008" y="21293"/>
                  </a:cubicBezTo>
                  <a:cubicBezTo>
                    <a:pt x="13289" y="21293"/>
                    <a:pt x="13564" y="21215"/>
                    <a:pt x="13805" y="21075"/>
                  </a:cubicBezTo>
                  <a:lnTo>
                    <a:pt x="24847" y="14609"/>
                  </a:lnTo>
                  <a:cubicBezTo>
                    <a:pt x="25688" y="14111"/>
                    <a:pt x="25885" y="12977"/>
                    <a:pt x="25262" y="12225"/>
                  </a:cubicBezTo>
                  <a:cubicBezTo>
                    <a:pt x="21680" y="7950"/>
                    <a:pt x="17877" y="3977"/>
                    <a:pt x="13958" y="413"/>
                  </a:cubicBezTo>
                  <a:cubicBezTo>
                    <a:pt x="13657" y="141"/>
                    <a:pt x="13276" y="0"/>
                    <a:pt x="1289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7"/>
            <p:cNvSpPr/>
            <p:nvPr/>
          </p:nvSpPr>
          <p:spPr>
            <a:xfrm>
              <a:off x="5019725" y="3059625"/>
              <a:ext cx="890125" cy="539675"/>
            </a:xfrm>
            <a:custGeom>
              <a:avLst/>
              <a:gdLst/>
              <a:ahLst/>
              <a:cxnLst/>
              <a:rect l="l" t="t" r="r" b="b"/>
              <a:pathLst>
                <a:path w="35605" h="21587" extrusionOk="0">
                  <a:moveTo>
                    <a:pt x="12902" y="3417"/>
                  </a:moveTo>
                  <a:lnTo>
                    <a:pt x="30596" y="13551"/>
                  </a:lnTo>
                  <a:lnTo>
                    <a:pt x="22707" y="18172"/>
                  </a:lnTo>
                  <a:lnTo>
                    <a:pt x="5010" y="8035"/>
                  </a:lnTo>
                  <a:lnTo>
                    <a:pt x="12902" y="3417"/>
                  </a:lnTo>
                  <a:close/>
                  <a:moveTo>
                    <a:pt x="12891" y="0"/>
                  </a:moveTo>
                  <a:cubicBezTo>
                    <a:pt x="12614" y="0"/>
                    <a:pt x="12337" y="73"/>
                    <a:pt x="12090" y="218"/>
                  </a:cubicBezTo>
                  <a:lnTo>
                    <a:pt x="1052" y="6683"/>
                  </a:lnTo>
                  <a:cubicBezTo>
                    <a:pt x="1" y="7301"/>
                    <a:pt x="10" y="8823"/>
                    <a:pt x="1066" y="9426"/>
                  </a:cubicBezTo>
                  <a:lnTo>
                    <a:pt x="21931" y="21375"/>
                  </a:lnTo>
                  <a:cubicBezTo>
                    <a:pt x="22170" y="21512"/>
                    <a:pt x="22441" y="21587"/>
                    <a:pt x="22716" y="21587"/>
                  </a:cubicBezTo>
                  <a:cubicBezTo>
                    <a:pt x="22997" y="21587"/>
                    <a:pt x="23274" y="21512"/>
                    <a:pt x="23516" y="21369"/>
                  </a:cubicBezTo>
                  <a:lnTo>
                    <a:pt x="34557" y="14900"/>
                  </a:lnTo>
                  <a:cubicBezTo>
                    <a:pt x="35605" y="14285"/>
                    <a:pt x="35599" y="12763"/>
                    <a:pt x="34539" y="12160"/>
                  </a:cubicBezTo>
                  <a:lnTo>
                    <a:pt x="13678" y="209"/>
                  </a:lnTo>
                  <a:cubicBezTo>
                    <a:pt x="13434" y="70"/>
                    <a:pt x="13163" y="0"/>
                    <a:pt x="128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7"/>
            <p:cNvSpPr/>
            <p:nvPr/>
          </p:nvSpPr>
          <p:spPr>
            <a:xfrm>
              <a:off x="5548000" y="3358350"/>
              <a:ext cx="355975" cy="1191500"/>
            </a:xfrm>
            <a:custGeom>
              <a:avLst/>
              <a:gdLst/>
              <a:ahLst/>
              <a:cxnLst/>
              <a:rect l="l" t="t" r="r" b="b"/>
              <a:pathLst>
                <a:path w="14239" h="47660" extrusionOk="0">
                  <a:moveTo>
                    <a:pt x="11044" y="4348"/>
                  </a:moveTo>
                  <a:lnTo>
                    <a:pt x="11071" y="38702"/>
                  </a:lnTo>
                  <a:lnTo>
                    <a:pt x="3194" y="43313"/>
                  </a:lnTo>
                  <a:lnTo>
                    <a:pt x="3170" y="8960"/>
                  </a:lnTo>
                  <a:lnTo>
                    <a:pt x="11044" y="4348"/>
                  </a:lnTo>
                  <a:close/>
                  <a:moveTo>
                    <a:pt x="12621" y="1"/>
                  </a:moveTo>
                  <a:cubicBezTo>
                    <a:pt x="12355" y="1"/>
                    <a:pt x="12081" y="70"/>
                    <a:pt x="11823" y="220"/>
                  </a:cubicBezTo>
                  <a:lnTo>
                    <a:pt x="785" y="6685"/>
                  </a:lnTo>
                  <a:cubicBezTo>
                    <a:pt x="299" y="6972"/>
                    <a:pt x="0" y="7491"/>
                    <a:pt x="3" y="8056"/>
                  </a:cubicBezTo>
                  <a:lnTo>
                    <a:pt x="30" y="46074"/>
                  </a:lnTo>
                  <a:cubicBezTo>
                    <a:pt x="33" y="46949"/>
                    <a:pt x="740" y="47656"/>
                    <a:pt x="1612" y="47659"/>
                  </a:cubicBezTo>
                  <a:cubicBezTo>
                    <a:pt x="1895" y="47659"/>
                    <a:pt x="2170" y="47585"/>
                    <a:pt x="2415" y="47442"/>
                  </a:cubicBezTo>
                  <a:lnTo>
                    <a:pt x="13453" y="40973"/>
                  </a:lnTo>
                  <a:cubicBezTo>
                    <a:pt x="13940" y="40690"/>
                    <a:pt x="14238" y="40170"/>
                    <a:pt x="14238" y="39606"/>
                  </a:cubicBezTo>
                  <a:lnTo>
                    <a:pt x="14208" y="1587"/>
                  </a:lnTo>
                  <a:cubicBezTo>
                    <a:pt x="14208" y="662"/>
                    <a:pt x="13449" y="1"/>
                    <a:pt x="1262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7"/>
            <p:cNvSpPr/>
            <p:nvPr/>
          </p:nvSpPr>
          <p:spPr>
            <a:xfrm>
              <a:off x="4045225" y="776250"/>
              <a:ext cx="355675" cy="839125"/>
            </a:xfrm>
            <a:custGeom>
              <a:avLst/>
              <a:gdLst/>
              <a:ahLst/>
              <a:cxnLst/>
              <a:rect l="l" t="t" r="r" b="b"/>
              <a:pathLst>
                <a:path w="14227" h="33565" extrusionOk="0">
                  <a:moveTo>
                    <a:pt x="11045" y="4348"/>
                  </a:moveTo>
                  <a:lnTo>
                    <a:pt x="11057" y="24607"/>
                  </a:lnTo>
                  <a:lnTo>
                    <a:pt x="3180" y="29219"/>
                  </a:lnTo>
                  <a:lnTo>
                    <a:pt x="3168" y="8963"/>
                  </a:lnTo>
                  <a:lnTo>
                    <a:pt x="11045" y="4348"/>
                  </a:lnTo>
                  <a:close/>
                  <a:moveTo>
                    <a:pt x="12624" y="1"/>
                  </a:moveTo>
                  <a:cubicBezTo>
                    <a:pt x="12357" y="1"/>
                    <a:pt x="12084" y="69"/>
                    <a:pt x="11827" y="220"/>
                  </a:cubicBezTo>
                  <a:lnTo>
                    <a:pt x="786" y="6688"/>
                  </a:lnTo>
                  <a:cubicBezTo>
                    <a:pt x="299" y="6972"/>
                    <a:pt x="1" y="7494"/>
                    <a:pt x="4" y="8056"/>
                  </a:cubicBezTo>
                  <a:lnTo>
                    <a:pt x="19" y="31983"/>
                  </a:lnTo>
                  <a:cubicBezTo>
                    <a:pt x="19" y="32857"/>
                    <a:pt x="726" y="33565"/>
                    <a:pt x="1601" y="33565"/>
                  </a:cubicBezTo>
                  <a:cubicBezTo>
                    <a:pt x="1884" y="33565"/>
                    <a:pt x="2159" y="33490"/>
                    <a:pt x="2404" y="33350"/>
                  </a:cubicBezTo>
                  <a:lnTo>
                    <a:pt x="13442" y="26884"/>
                  </a:lnTo>
                  <a:cubicBezTo>
                    <a:pt x="13929" y="26598"/>
                    <a:pt x="14227" y="26078"/>
                    <a:pt x="14227" y="25514"/>
                  </a:cubicBezTo>
                  <a:lnTo>
                    <a:pt x="14212" y="1584"/>
                  </a:lnTo>
                  <a:cubicBezTo>
                    <a:pt x="14210" y="661"/>
                    <a:pt x="13450" y="1"/>
                    <a:pt x="1262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7"/>
            <p:cNvSpPr/>
            <p:nvPr/>
          </p:nvSpPr>
          <p:spPr>
            <a:xfrm>
              <a:off x="3209675" y="301625"/>
              <a:ext cx="1197500" cy="715575"/>
            </a:xfrm>
            <a:custGeom>
              <a:avLst/>
              <a:gdLst/>
              <a:ahLst/>
              <a:cxnLst/>
              <a:rect l="l" t="t" r="r" b="b"/>
              <a:pathLst>
                <a:path w="47900" h="28623" extrusionOk="0">
                  <a:moveTo>
                    <a:pt x="12902" y="3415"/>
                  </a:moveTo>
                  <a:lnTo>
                    <a:pt x="42891" y="20587"/>
                  </a:lnTo>
                  <a:lnTo>
                    <a:pt x="34999" y="25211"/>
                  </a:lnTo>
                  <a:lnTo>
                    <a:pt x="5013" y="8036"/>
                  </a:lnTo>
                  <a:lnTo>
                    <a:pt x="12902" y="3415"/>
                  </a:lnTo>
                  <a:close/>
                  <a:moveTo>
                    <a:pt x="12891" y="1"/>
                  </a:moveTo>
                  <a:cubicBezTo>
                    <a:pt x="12614" y="1"/>
                    <a:pt x="12337" y="73"/>
                    <a:pt x="12090" y="218"/>
                  </a:cubicBezTo>
                  <a:lnTo>
                    <a:pt x="1052" y="6683"/>
                  </a:lnTo>
                  <a:cubicBezTo>
                    <a:pt x="1" y="7298"/>
                    <a:pt x="10" y="8821"/>
                    <a:pt x="1067" y="9427"/>
                  </a:cubicBezTo>
                  <a:lnTo>
                    <a:pt x="34223" y="28414"/>
                  </a:lnTo>
                  <a:cubicBezTo>
                    <a:pt x="34462" y="28551"/>
                    <a:pt x="34733" y="28623"/>
                    <a:pt x="35008" y="28623"/>
                  </a:cubicBezTo>
                  <a:cubicBezTo>
                    <a:pt x="35289" y="28623"/>
                    <a:pt x="35566" y="28548"/>
                    <a:pt x="35808" y="28408"/>
                  </a:cubicBezTo>
                  <a:lnTo>
                    <a:pt x="46849" y="21939"/>
                  </a:lnTo>
                  <a:cubicBezTo>
                    <a:pt x="47900" y="21321"/>
                    <a:pt x="47891" y="19802"/>
                    <a:pt x="46834" y="19196"/>
                  </a:cubicBezTo>
                  <a:lnTo>
                    <a:pt x="13678" y="209"/>
                  </a:lnTo>
                  <a:cubicBezTo>
                    <a:pt x="13434" y="70"/>
                    <a:pt x="13163" y="1"/>
                    <a:pt x="128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7"/>
            <p:cNvSpPr/>
            <p:nvPr/>
          </p:nvSpPr>
          <p:spPr>
            <a:xfrm>
              <a:off x="4687525" y="1454650"/>
              <a:ext cx="952725" cy="1248350"/>
            </a:xfrm>
            <a:custGeom>
              <a:avLst/>
              <a:gdLst/>
              <a:ahLst/>
              <a:cxnLst/>
              <a:rect l="l" t="t" r="r" b="b"/>
              <a:pathLst>
                <a:path w="38109" h="49934" extrusionOk="0">
                  <a:moveTo>
                    <a:pt x="12280" y="3757"/>
                  </a:moveTo>
                  <a:lnTo>
                    <a:pt x="34138" y="41316"/>
                  </a:lnTo>
                  <a:lnTo>
                    <a:pt x="25831" y="46182"/>
                  </a:lnTo>
                  <a:lnTo>
                    <a:pt x="3970" y="8620"/>
                  </a:lnTo>
                  <a:lnTo>
                    <a:pt x="12280" y="3757"/>
                  </a:lnTo>
                  <a:close/>
                  <a:moveTo>
                    <a:pt x="12845" y="1"/>
                  </a:moveTo>
                  <a:cubicBezTo>
                    <a:pt x="12574" y="1"/>
                    <a:pt x="12299" y="70"/>
                    <a:pt x="12047" y="217"/>
                  </a:cubicBezTo>
                  <a:lnTo>
                    <a:pt x="1006" y="6685"/>
                  </a:lnTo>
                  <a:cubicBezTo>
                    <a:pt x="254" y="7130"/>
                    <a:pt x="0" y="8094"/>
                    <a:pt x="436" y="8849"/>
                  </a:cubicBezTo>
                  <a:lnTo>
                    <a:pt x="23888" y="49146"/>
                  </a:lnTo>
                  <a:cubicBezTo>
                    <a:pt x="24103" y="49510"/>
                    <a:pt x="24452" y="49776"/>
                    <a:pt x="24858" y="49883"/>
                  </a:cubicBezTo>
                  <a:cubicBezTo>
                    <a:pt x="24990" y="49916"/>
                    <a:pt x="25127" y="49934"/>
                    <a:pt x="25261" y="49934"/>
                  </a:cubicBezTo>
                  <a:cubicBezTo>
                    <a:pt x="25542" y="49934"/>
                    <a:pt x="25820" y="49859"/>
                    <a:pt x="26061" y="49716"/>
                  </a:cubicBezTo>
                  <a:lnTo>
                    <a:pt x="37102" y="43248"/>
                  </a:lnTo>
                  <a:cubicBezTo>
                    <a:pt x="37855" y="42806"/>
                    <a:pt x="38108" y="41839"/>
                    <a:pt x="37673" y="41083"/>
                  </a:cubicBezTo>
                  <a:lnTo>
                    <a:pt x="14220" y="787"/>
                  </a:lnTo>
                  <a:cubicBezTo>
                    <a:pt x="13923" y="283"/>
                    <a:pt x="13392" y="1"/>
                    <a:pt x="1284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7"/>
            <p:cNvSpPr/>
            <p:nvPr/>
          </p:nvSpPr>
          <p:spPr>
            <a:xfrm>
              <a:off x="4321125" y="1454800"/>
              <a:ext cx="732500" cy="452050"/>
            </a:xfrm>
            <a:custGeom>
              <a:avLst/>
              <a:gdLst/>
              <a:ahLst/>
              <a:cxnLst/>
              <a:rect l="l" t="t" r="r" b="b"/>
              <a:pathLst>
                <a:path w="29300" h="18082" extrusionOk="0">
                  <a:moveTo>
                    <a:pt x="27491" y="0"/>
                  </a:moveTo>
                  <a:cubicBezTo>
                    <a:pt x="27228" y="0"/>
                    <a:pt x="26961" y="66"/>
                    <a:pt x="26715" y="205"/>
                  </a:cubicBezTo>
                  <a:lnTo>
                    <a:pt x="11955" y="8664"/>
                  </a:lnTo>
                  <a:lnTo>
                    <a:pt x="914" y="15130"/>
                  </a:lnTo>
                  <a:cubicBezTo>
                    <a:pt x="296" y="15491"/>
                    <a:pt x="0" y="16222"/>
                    <a:pt x="185" y="16912"/>
                  </a:cubicBezTo>
                  <a:cubicBezTo>
                    <a:pt x="373" y="17601"/>
                    <a:pt x="1000" y="18082"/>
                    <a:pt x="1716" y="18082"/>
                  </a:cubicBezTo>
                  <a:cubicBezTo>
                    <a:pt x="1991" y="18082"/>
                    <a:pt x="2263" y="18007"/>
                    <a:pt x="2504" y="17870"/>
                  </a:cubicBezTo>
                  <a:lnTo>
                    <a:pt x="17265" y="9413"/>
                  </a:lnTo>
                  <a:lnTo>
                    <a:pt x="28303" y="2948"/>
                  </a:lnTo>
                  <a:cubicBezTo>
                    <a:pt x="29049" y="2503"/>
                    <a:pt x="29300" y="1542"/>
                    <a:pt x="28864" y="790"/>
                  </a:cubicBezTo>
                  <a:cubicBezTo>
                    <a:pt x="28570" y="284"/>
                    <a:pt x="28038" y="0"/>
                    <a:pt x="2749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7"/>
            <p:cNvSpPr/>
            <p:nvPr/>
          </p:nvSpPr>
          <p:spPr>
            <a:xfrm>
              <a:off x="4327000" y="4080825"/>
              <a:ext cx="13850" cy="6725"/>
            </a:xfrm>
            <a:custGeom>
              <a:avLst/>
              <a:gdLst/>
              <a:ahLst/>
              <a:cxnLst/>
              <a:rect l="l" t="t" r="r" b="b"/>
              <a:pathLst>
                <a:path w="554" h="269" extrusionOk="0">
                  <a:moveTo>
                    <a:pt x="553" y="0"/>
                  </a:moveTo>
                  <a:cubicBezTo>
                    <a:pt x="551" y="1"/>
                    <a:pt x="550" y="2"/>
                    <a:pt x="548" y="3"/>
                  </a:cubicBezTo>
                  <a:lnTo>
                    <a:pt x="548" y="3"/>
                  </a:lnTo>
                  <a:cubicBezTo>
                    <a:pt x="550" y="2"/>
                    <a:pt x="551" y="1"/>
                    <a:pt x="553" y="0"/>
                  </a:cubicBezTo>
                  <a:close/>
                  <a:moveTo>
                    <a:pt x="548" y="3"/>
                  </a:moveTo>
                  <a:cubicBezTo>
                    <a:pt x="382" y="101"/>
                    <a:pt x="198" y="167"/>
                    <a:pt x="28" y="255"/>
                  </a:cubicBezTo>
                  <a:lnTo>
                    <a:pt x="28" y="255"/>
                  </a:lnTo>
                  <a:cubicBezTo>
                    <a:pt x="188" y="173"/>
                    <a:pt x="362" y="114"/>
                    <a:pt x="520" y="24"/>
                  </a:cubicBezTo>
                  <a:cubicBezTo>
                    <a:pt x="530" y="19"/>
                    <a:pt x="538" y="10"/>
                    <a:pt x="548" y="3"/>
                  </a:cubicBezTo>
                  <a:close/>
                  <a:moveTo>
                    <a:pt x="28" y="255"/>
                  </a:moveTo>
                  <a:cubicBezTo>
                    <a:pt x="19" y="259"/>
                    <a:pt x="10" y="264"/>
                    <a:pt x="1" y="269"/>
                  </a:cubicBezTo>
                  <a:cubicBezTo>
                    <a:pt x="10" y="264"/>
                    <a:pt x="19" y="259"/>
                    <a:pt x="28" y="2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7"/>
            <p:cNvSpPr/>
            <p:nvPr/>
          </p:nvSpPr>
          <p:spPr>
            <a:xfrm>
              <a:off x="2760975" y="2611250"/>
              <a:ext cx="9725" cy="49000"/>
            </a:xfrm>
            <a:custGeom>
              <a:avLst/>
              <a:gdLst/>
              <a:ahLst/>
              <a:cxnLst/>
              <a:rect l="l" t="t" r="r" b="b"/>
              <a:pathLst>
                <a:path w="389" h="1960" extrusionOk="0">
                  <a:moveTo>
                    <a:pt x="1" y="0"/>
                  </a:moveTo>
                  <a:lnTo>
                    <a:pt x="1" y="0"/>
                  </a:lnTo>
                  <a:cubicBezTo>
                    <a:pt x="105" y="650"/>
                    <a:pt x="260" y="1306"/>
                    <a:pt x="389" y="1959"/>
                  </a:cubicBezTo>
                  <a:cubicBezTo>
                    <a:pt x="263" y="1306"/>
                    <a:pt x="105" y="65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7"/>
            <p:cNvSpPr/>
            <p:nvPr/>
          </p:nvSpPr>
          <p:spPr>
            <a:xfrm>
              <a:off x="2784275" y="2728250"/>
              <a:ext cx="13900" cy="51925"/>
            </a:xfrm>
            <a:custGeom>
              <a:avLst/>
              <a:gdLst/>
              <a:ahLst/>
              <a:cxnLst/>
              <a:rect l="l" t="t" r="r" b="b"/>
              <a:pathLst>
                <a:path w="556" h="2077" extrusionOk="0">
                  <a:moveTo>
                    <a:pt x="0" y="1"/>
                  </a:moveTo>
                  <a:lnTo>
                    <a:pt x="0" y="1"/>
                  </a:lnTo>
                  <a:cubicBezTo>
                    <a:pt x="162" y="690"/>
                    <a:pt x="370" y="1384"/>
                    <a:pt x="555" y="2076"/>
                  </a:cubicBezTo>
                  <a:cubicBezTo>
                    <a:pt x="373" y="1384"/>
                    <a:pt x="162" y="690"/>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7"/>
            <p:cNvSpPr/>
            <p:nvPr/>
          </p:nvSpPr>
          <p:spPr>
            <a:xfrm>
              <a:off x="2815900" y="2845725"/>
              <a:ext cx="18000" cy="53550"/>
            </a:xfrm>
            <a:custGeom>
              <a:avLst/>
              <a:gdLst/>
              <a:ahLst/>
              <a:cxnLst/>
              <a:rect l="l" t="t" r="r" b="b"/>
              <a:pathLst>
                <a:path w="720" h="2142" extrusionOk="0">
                  <a:moveTo>
                    <a:pt x="720" y="2141"/>
                  </a:moveTo>
                  <a:cubicBezTo>
                    <a:pt x="481" y="1428"/>
                    <a:pt x="218" y="714"/>
                    <a:pt x="1" y="1"/>
                  </a:cubicBezTo>
                  <a:cubicBezTo>
                    <a:pt x="218" y="714"/>
                    <a:pt x="481" y="1428"/>
                    <a:pt x="720" y="214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7"/>
            <p:cNvSpPr/>
            <p:nvPr/>
          </p:nvSpPr>
          <p:spPr>
            <a:xfrm>
              <a:off x="2855600" y="2963125"/>
              <a:ext cx="21975" cy="54575"/>
            </a:xfrm>
            <a:custGeom>
              <a:avLst/>
              <a:gdLst/>
              <a:ahLst/>
              <a:cxnLst/>
              <a:rect l="l" t="t" r="r" b="b"/>
              <a:pathLst>
                <a:path w="879" h="2183" extrusionOk="0">
                  <a:moveTo>
                    <a:pt x="878" y="2182"/>
                  </a:moveTo>
                  <a:cubicBezTo>
                    <a:pt x="586" y="1454"/>
                    <a:pt x="272" y="731"/>
                    <a:pt x="1" y="0"/>
                  </a:cubicBezTo>
                  <a:cubicBezTo>
                    <a:pt x="272" y="731"/>
                    <a:pt x="586" y="1454"/>
                    <a:pt x="878" y="218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7"/>
            <p:cNvSpPr/>
            <p:nvPr/>
          </p:nvSpPr>
          <p:spPr>
            <a:xfrm>
              <a:off x="2902675" y="3079300"/>
              <a:ext cx="25925" cy="55175"/>
            </a:xfrm>
            <a:custGeom>
              <a:avLst/>
              <a:gdLst/>
              <a:ahLst/>
              <a:cxnLst/>
              <a:rect l="l" t="t" r="r" b="b"/>
              <a:pathLst>
                <a:path w="1037" h="2207" extrusionOk="0">
                  <a:moveTo>
                    <a:pt x="1" y="1"/>
                  </a:moveTo>
                  <a:cubicBezTo>
                    <a:pt x="326" y="744"/>
                    <a:pt x="691" y="1472"/>
                    <a:pt x="1037" y="2207"/>
                  </a:cubicBezTo>
                  <a:cubicBezTo>
                    <a:pt x="691" y="1469"/>
                    <a:pt x="326" y="741"/>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7"/>
            <p:cNvSpPr/>
            <p:nvPr/>
          </p:nvSpPr>
          <p:spPr>
            <a:xfrm>
              <a:off x="4251800" y="4111200"/>
              <a:ext cx="25025" cy="7625"/>
            </a:xfrm>
            <a:custGeom>
              <a:avLst/>
              <a:gdLst/>
              <a:ahLst/>
              <a:cxnLst/>
              <a:rect l="l" t="t" r="r" b="b"/>
              <a:pathLst>
                <a:path w="1001" h="305" extrusionOk="0">
                  <a:moveTo>
                    <a:pt x="1000" y="0"/>
                  </a:moveTo>
                  <a:cubicBezTo>
                    <a:pt x="675" y="122"/>
                    <a:pt x="331" y="200"/>
                    <a:pt x="0" y="305"/>
                  </a:cubicBezTo>
                  <a:cubicBezTo>
                    <a:pt x="331" y="200"/>
                    <a:pt x="675" y="122"/>
                    <a:pt x="100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7"/>
            <p:cNvSpPr/>
            <p:nvPr/>
          </p:nvSpPr>
          <p:spPr>
            <a:xfrm>
              <a:off x="2813225" y="1832500"/>
              <a:ext cx="21050" cy="28100"/>
            </a:xfrm>
            <a:custGeom>
              <a:avLst/>
              <a:gdLst/>
              <a:ahLst/>
              <a:cxnLst/>
              <a:rect l="l" t="t" r="r" b="b"/>
              <a:pathLst>
                <a:path w="842" h="1124" extrusionOk="0">
                  <a:moveTo>
                    <a:pt x="0" y="1123"/>
                  </a:moveTo>
                  <a:cubicBezTo>
                    <a:pt x="284" y="753"/>
                    <a:pt x="537" y="347"/>
                    <a:pt x="842" y="1"/>
                  </a:cubicBezTo>
                  <a:cubicBezTo>
                    <a:pt x="537" y="347"/>
                    <a:pt x="284" y="753"/>
                    <a:pt x="0" y="1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7"/>
            <p:cNvSpPr/>
            <p:nvPr/>
          </p:nvSpPr>
          <p:spPr>
            <a:xfrm>
              <a:off x="2769700" y="1901600"/>
              <a:ext cx="12950" cy="23750"/>
            </a:xfrm>
            <a:custGeom>
              <a:avLst/>
              <a:gdLst/>
              <a:ahLst/>
              <a:cxnLst/>
              <a:rect l="l" t="t" r="r" b="b"/>
              <a:pathLst>
                <a:path w="518" h="950" extrusionOk="0">
                  <a:moveTo>
                    <a:pt x="1" y="950"/>
                  </a:moveTo>
                  <a:cubicBezTo>
                    <a:pt x="180" y="642"/>
                    <a:pt x="326" y="299"/>
                    <a:pt x="517" y="1"/>
                  </a:cubicBezTo>
                  <a:cubicBezTo>
                    <a:pt x="326" y="299"/>
                    <a:pt x="180" y="642"/>
                    <a:pt x="1" y="9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7"/>
            <p:cNvSpPr/>
            <p:nvPr/>
          </p:nvSpPr>
          <p:spPr>
            <a:xfrm>
              <a:off x="2746650" y="2495750"/>
              <a:ext cx="5025" cy="40850"/>
            </a:xfrm>
            <a:custGeom>
              <a:avLst/>
              <a:gdLst/>
              <a:ahLst/>
              <a:cxnLst/>
              <a:rect l="l" t="t" r="r" b="b"/>
              <a:pathLst>
                <a:path w="201" h="1634" extrusionOk="0">
                  <a:moveTo>
                    <a:pt x="201" y="1633"/>
                  </a:moveTo>
                  <a:cubicBezTo>
                    <a:pt x="141" y="1090"/>
                    <a:pt x="45" y="541"/>
                    <a:pt x="1" y="1"/>
                  </a:cubicBezTo>
                  <a:cubicBezTo>
                    <a:pt x="45" y="541"/>
                    <a:pt x="141" y="1090"/>
                    <a:pt x="201" y="163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7"/>
            <p:cNvSpPr/>
            <p:nvPr/>
          </p:nvSpPr>
          <p:spPr>
            <a:xfrm>
              <a:off x="2809025" y="1978325"/>
              <a:ext cx="21900" cy="41575"/>
            </a:xfrm>
            <a:custGeom>
              <a:avLst/>
              <a:gdLst/>
              <a:ahLst/>
              <a:cxnLst/>
              <a:rect l="l" t="t" r="r" b="b"/>
              <a:pathLst>
                <a:path w="876" h="1663" extrusionOk="0">
                  <a:moveTo>
                    <a:pt x="876" y="0"/>
                  </a:moveTo>
                  <a:cubicBezTo>
                    <a:pt x="577" y="549"/>
                    <a:pt x="264" y="1075"/>
                    <a:pt x="1" y="1663"/>
                  </a:cubicBezTo>
                  <a:cubicBezTo>
                    <a:pt x="264" y="1075"/>
                    <a:pt x="580" y="549"/>
                    <a:pt x="8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7"/>
            <p:cNvSpPr/>
            <p:nvPr/>
          </p:nvSpPr>
          <p:spPr>
            <a:xfrm>
              <a:off x="2865000" y="1773700"/>
              <a:ext cx="29575" cy="28750"/>
            </a:xfrm>
            <a:custGeom>
              <a:avLst/>
              <a:gdLst/>
              <a:ahLst/>
              <a:cxnLst/>
              <a:rect l="l" t="t" r="r" b="b"/>
              <a:pathLst>
                <a:path w="1183" h="1150" extrusionOk="0">
                  <a:moveTo>
                    <a:pt x="1" y="1150"/>
                  </a:moveTo>
                  <a:cubicBezTo>
                    <a:pt x="395" y="765"/>
                    <a:pt x="762" y="350"/>
                    <a:pt x="1183" y="1"/>
                  </a:cubicBezTo>
                  <a:cubicBezTo>
                    <a:pt x="762" y="350"/>
                    <a:pt x="395" y="765"/>
                    <a:pt x="1" y="115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7"/>
            <p:cNvSpPr/>
            <p:nvPr/>
          </p:nvSpPr>
          <p:spPr>
            <a:xfrm>
              <a:off x="2745975" y="2244125"/>
              <a:ext cx="4875" cy="36375"/>
            </a:xfrm>
            <a:custGeom>
              <a:avLst/>
              <a:gdLst/>
              <a:ahLst/>
              <a:cxnLst/>
              <a:rect l="l" t="t" r="r" b="b"/>
              <a:pathLst>
                <a:path w="195" h="1455" extrusionOk="0">
                  <a:moveTo>
                    <a:pt x="1" y="1454"/>
                  </a:moveTo>
                  <a:cubicBezTo>
                    <a:pt x="42" y="953"/>
                    <a:pt x="135" y="490"/>
                    <a:pt x="195" y="0"/>
                  </a:cubicBezTo>
                  <a:cubicBezTo>
                    <a:pt x="135" y="490"/>
                    <a:pt x="42" y="953"/>
                    <a:pt x="1" y="145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7"/>
            <p:cNvSpPr/>
            <p:nvPr/>
          </p:nvSpPr>
          <p:spPr>
            <a:xfrm>
              <a:off x="2758750" y="2136000"/>
              <a:ext cx="12025" cy="49875"/>
            </a:xfrm>
            <a:custGeom>
              <a:avLst/>
              <a:gdLst/>
              <a:ahLst/>
              <a:cxnLst/>
              <a:rect l="l" t="t" r="r" b="b"/>
              <a:pathLst>
                <a:path w="481" h="1995" extrusionOk="0">
                  <a:moveTo>
                    <a:pt x="0" y="1994"/>
                  </a:moveTo>
                  <a:cubicBezTo>
                    <a:pt x="128" y="1302"/>
                    <a:pt x="316" y="663"/>
                    <a:pt x="481" y="0"/>
                  </a:cubicBezTo>
                  <a:cubicBezTo>
                    <a:pt x="316" y="663"/>
                    <a:pt x="128" y="1302"/>
                    <a:pt x="0" y="199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7"/>
            <p:cNvSpPr/>
            <p:nvPr/>
          </p:nvSpPr>
          <p:spPr>
            <a:xfrm>
              <a:off x="2779775" y="2051450"/>
              <a:ext cx="17525" cy="47400"/>
            </a:xfrm>
            <a:custGeom>
              <a:avLst/>
              <a:gdLst/>
              <a:ahLst/>
              <a:cxnLst/>
              <a:rect l="l" t="t" r="r" b="b"/>
              <a:pathLst>
                <a:path w="701" h="1896" extrusionOk="0">
                  <a:moveTo>
                    <a:pt x="701" y="1"/>
                  </a:moveTo>
                  <a:lnTo>
                    <a:pt x="701" y="1"/>
                  </a:lnTo>
                  <a:cubicBezTo>
                    <a:pt x="463" y="626"/>
                    <a:pt x="203" y="1231"/>
                    <a:pt x="1" y="1896"/>
                  </a:cubicBezTo>
                  <a:cubicBezTo>
                    <a:pt x="203" y="1234"/>
                    <a:pt x="463" y="626"/>
                    <a:pt x="70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7"/>
            <p:cNvSpPr/>
            <p:nvPr/>
          </p:nvSpPr>
          <p:spPr>
            <a:xfrm>
              <a:off x="3941725" y="4118950"/>
              <a:ext cx="35175" cy="8225"/>
            </a:xfrm>
            <a:custGeom>
              <a:avLst/>
              <a:gdLst/>
              <a:ahLst/>
              <a:cxnLst/>
              <a:rect l="l" t="t" r="r" b="b"/>
              <a:pathLst>
                <a:path w="1407" h="329" extrusionOk="0">
                  <a:moveTo>
                    <a:pt x="1407" y="329"/>
                  </a:moveTo>
                  <a:cubicBezTo>
                    <a:pt x="941" y="233"/>
                    <a:pt x="475" y="120"/>
                    <a:pt x="1" y="1"/>
                  </a:cubicBezTo>
                  <a:cubicBezTo>
                    <a:pt x="475" y="120"/>
                    <a:pt x="941" y="233"/>
                    <a:pt x="1407" y="32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7"/>
            <p:cNvSpPr/>
            <p:nvPr/>
          </p:nvSpPr>
          <p:spPr>
            <a:xfrm>
              <a:off x="3316175" y="3710625"/>
              <a:ext cx="43075" cy="43675"/>
            </a:xfrm>
            <a:custGeom>
              <a:avLst/>
              <a:gdLst/>
              <a:ahLst/>
              <a:cxnLst/>
              <a:rect l="l" t="t" r="r" b="b"/>
              <a:pathLst>
                <a:path w="1723" h="1747" extrusionOk="0">
                  <a:moveTo>
                    <a:pt x="0" y="0"/>
                  </a:moveTo>
                  <a:lnTo>
                    <a:pt x="0" y="0"/>
                  </a:lnTo>
                  <a:cubicBezTo>
                    <a:pt x="562" y="603"/>
                    <a:pt x="1147" y="1167"/>
                    <a:pt x="1723" y="1746"/>
                  </a:cubicBezTo>
                  <a:cubicBezTo>
                    <a:pt x="1147" y="1167"/>
                    <a:pt x="565" y="60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7"/>
            <p:cNvSpPr/>
            <p:nvPr/>
          </p:nvSpPr>
          <p:spPr>
            <a:xfrm>
              <a:off x="3402650" y="3797375"/>
              <a:ext cx="44950" cy="39900"/>
            </a:xfrm>
            <a:custGeom>
              <a:avLst/>
              <a:gdLst/>
              <a:ahLst/>
              <a:cxnLst/>
              <a:rect l="l" t="t" r="r" b="b"/>
              <a:pathLst>
                <a:path w="1798" h="1596" extrusionOk="0">
                  <a:moveTo>
                    <a:pt x="0" y="1"/>
                  </a:moveTo>
                  <a:cubicBezTo>
                    <a:pt x="589" y="553"/>
                    <a:pt x="1198" y="1070"/>
                    <a:pt x="1798" y="1595"/>
                  </a:cubicBezTo>
                  <a:cubicBezTo>
                    <a:pt x="1195" y="1067"/>
                    <a:pt x="589" y="553"/>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7"/>
            <p:cNvSpPr/>
            <p:nvPr/>
          </p:nvSpPr>
          <p:spPr>
            <a:xfrm>
              <a:off x="3585625" y="3946950"/>
              <a:ext cx="48550" cy="31725"/>
            </a:xfrm>
            <a:custGeom>
              <a:avLst/>
              <a:gdLst/>
              <a:ahLst/>
              <a:cxnLst/>
              <a:rect l="l" t="t" r="r" b="b"/>
              <a:pathLst>
                <a:path w="1942" h="1269" extrusionOk="0">
                  <a:moveTo>
                    <a:pt x="1941" y="1269"/>
                  </a:moveTo>
                  <a:cubicBezTo>
                    <a:pt x="1293" y="854"/>
                    <a:pt x="643" y="451"/>
                    <a:pt x="1" y="0"/>
                  </a:cubicBezTo>
                  <a:cubicBezTo>
                    <a:pt x="643" y="451"/>
                    <a:pt x="1293" y="854"/>
                    <a:pt x="1941" y="126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7"/>
            <p:cNvSpPr/>
            <p:nvPr/>
          </p:nvSpPr>
          <p:spPr>
            <a:xfrm>
              <a:off x="4178650" y="4130975"/>
              <a:ext cx="29300" cy="4350"/>
            </a:xfrm>
            <a:custGeom>
              <a:avLst/>
              <a:gdLst/>
              <a:ahLst/>
              <a:cxnLst/>
              <a:rect l="l" t="t" r="r" b="b"/>
              <a:pathLst>
                <a:path w="1172" h="174" extrusionOk="0">
                  <a:moveTo>
                    <a:pt x="1171" y="0"/>
                  </a:moveTo>
                  <a:cubicBezTo>
                    <a:pt x="789" y="81"/>
                    <a:pt x="392" y="116"/>
                    <a:pt x="1" y="173"/>
                  </a:cubicBezTo>
                  <a:cubicBezTo>
                    <a:pt x="392" y="116"/>
                    <a:pt x="789" y="81"/>
                    <a:pt x="117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7"/>
            <p:cNvSpPr/>
            <p:nvPr/>
          </p:nvSpPr>
          <p:spPr>
            <a:xfrm>
              <a:off x="3857025" y="4092375"/>
              <a:ext cx="36075" cy="12425"/>
            </a:xfrm>
            <a:custGeom>
              <a:avLst/>
              <a:gdLst/>
              <a:ahLst/>
              <a:cxnLst/>
              <a:rect l="l" t="t" r="r" b="b"/>
              <a:pathLst>
                <a:path w="1443" h="497" extrusionOk="0">
                  <a:moveTo>
                    <a:pt x="1443" y="496"/>
                  </a:moveTo>
                  <a:cubicBezTo>
                    <a:pt x="965" y="344"/>
                    <a:pt x="485" y="180"/>
                    <a:pt x="1" y="1"/>
                  </a:cubicBezTo>
                  <a:cubicBezTo>
                    <a:pt x="485" y="180"/>
                    <a:pt x="965" y="344"/>
                    <a:pt x="1443" y="49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7"/>
            <p:cNvSpPr/>
            <p:nvPr/>
          </p:nvSpPr>
          <p:spPr>
            <a:xfrm>
              <a:off x="3492425" y="3876275"/>
              <a:ext cx="46975" cy="36150"/>
            </a:xfrm>
            <a:custGeom>
              <a:avLst/>
              <a:gdLst/>
              <a:ahLst/>
              <a:cxnLst/>
              <a:rect l="l" t="t" r="r" b="b"/>
              <a:pathLst>
                <a:path w="1879" h="1446" extrusionOk="0">
                  <a:moveTo>
                    <a:pt x="1878" y="1445"/>
                  </a:moveTo>
                  <a:cubicBezTo>
                    <a:pt x="1251" y="968"/>
                    <a:pt x="619" y="505"/>
                    <a:pt x="1" y="1"/>
                  </a:cubicBezTo>
                  <a:cubicBezTo>
                    <a:pt x="619" y="505"/>
                    <a:pt x="1251" y="968"/>
                    <a:pt x="1878" y="144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7"/>
            <p:cNvSpPr/>
            <p:nvPr/>
          </p:nvSpPr>
          <p:spPr>
            <a:xfrm>
              <a:off x="3234075" y="3617400"/>
              <a:ext cx="40775" cy="46675"/>
            </a:xfrm>
            <a:custGeom>
              <a:avLst/>
              <a:gdLst/>
              <a:ahLst/>
              <a:cxnLst/>
              <a:rect l="l" t="t" r="r" b="b"/>
              <a:pathLst>
                <a:path w="1631" h="1867" extrusionOk="0">
                  <a:moveTo>
                    <a:pt x="1" y="1"/>
                  </a:moveTo>
                  <a:cubicBezTo>
                    <a:pt x="529" y="643"/>
                    <a:pt x="1084" y="1249"/>
                    <a:pt x="1631" y="1866"/>
                  </a:cubicBezTo>
                  <a:cubicBezTo>
                    <a:pt x="1084" y="1249"/>
                    <a:pt x="529" y="640"/>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7"/>
            <p:cNvSpPr/>
            <p:nvPr/>
          </p:nvSpPr>
          <p:spPr>
            <a:xfrm>
              <a:off x="3017525" y="3305700"/>
              <a:ext cx="32350" cy="52950"/>
            </a:xfrm>
            <a:custGeom>
              <a:avLst/>
              <a:gdLst/>
              <a:ahLst/>
              <a:cxnLst/>
              <a:rect l="l" t="t" r="r" b="b"/>
              <a:pathLst>
                <a:path w="1294" h="2118" extrusionOk="0">
                  <a:moveTo>
                    <a:pt x="1" y="1"/>
                  </a:moveTo>
                  <a:cubicBezTo>
                    <a:pt x="413" y="717"/>
                    <a:pt x="860" y="1413"/>
                    <a:pt x="1293" y="2117"/>
                  </a:cubicBezTo>
                  <a:cubicBezTo>
                    <a:pt x="860" y="1413"/>
                    <a:pt x="416" y="717"/>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7"/>
            <p:cNvSpPr/>
            <p:nvPr/>
          </p:nvSpPr>
          <p:spPr>
            <a:xfrm>
              <a:off x="4102775" y="4140225"/>
              <a:ext cx="31925" cy="400"/>
            </a:xfrm>
            <a:custGeom>
              <a:avLst/>
              <a:gdLst/>
              <a:ahLst/>
              <a:cxnLst/>
              <a:rect l="l" t="t" r="r" b="b"/>
              <a:pathLst>
                <a:path w="1277" h="16" extrusionOk="0">
                  <a:moveTo>
                    <a:pt x="1276" y="0"/>
                  </a:moveTo>
                  <a:cubicBezTo>
                    <a:pt x="1068" y="12"/>
                    <a:pt x="856" y="15"/>
                    <a:pt x="643" y="15"/>
                  </a:cubicBezTo>
                  <a:lnTo>
                    <a:pt x="643" y="15"/>
                  </a:lnTo>
                  <a:cubicBezTo>
                    <a:pt x="430" y="15"/>
                    <a:pt x="215" y="12"/>
                    <a:pt x="0" y="12"/>
                  </a:cubicBezTo>
                  <a:lnTo>
                    <a:pt x="0" y="12"/>
                  </a:lnTo>
                  <a:cubicBezTo>
                    <a:pt x="214" y="12"/>
                    <a:pt x="429" y="15"/>
                    <a:pt x="642" y="15"/>
                  </a:cubicBezTo>
                  <a:cubicBezTo>
                    <a:pt x="643" y="15"/>
                    <a:pt x="643" y="15"/>
                    <a:pt x="643" y="15"/>
                  </a:cubicBezTo>
                  <a:lnTo>
                    <a:pt x="643" y="15"/>
                  </a:lnTo>
                  <a:cubicBezTo>
                    <a:pt x="643" y="15"/>
                    <a:pt x="643" y="15"/>
                    <a:pt x="644" y="15"/>
                  </a:cubicBezTo>
                  <a:cubicBezTo>
                    <a:pt x="856" y="15"/>
                    <a:pt x="1068" y="12"/>
                    <a:pt x="127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7"/>
            <p:cNvSpPr/>
            <p:nvPr/>
          </p:nvSpPr>
          <p:spPr>
            <a:xfrm>
              <a:off x="4023750" y="4135000"/>
              <a:ext cx="33825" cy="3975"/>
            </a:xfrm>
            <a:custGeom>
              <a:avLst/>
              <a:gdLst/>
              <a:ahLst/>
              <a:cxnLst/>
              <a:rect l="l" t="t" r="r" b="b"/>
              <a:pathLst>
                <a:path w="1353" h="159" extrusionOk="0">
                  <a:moveTo>
                    <a:pt x="1" y="0"/>
                  </a:moveTo>
                  <a:lnTo>
                    <a:pt x="1" y="0"/>
                  </a:lnTo>
                  <a:cubicBezTo>
                    <a:pt x="454" y="60"/>
                    <a:pt x="908" y="126"/>
                    <a:pt x="1352" y="158"/>
                  </a:cubicBezTo>
                  <a:cubicBezTo>
                    <a:pt x="908" y="123"/>
                    <a:pt x="454" y="60"/>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7"/>
            <p:cNvSpPr/>
            <p:nvPr/>
          </p:nvSpPr>
          <p:spPr>
            <a:xfrm>
              <a:off x="2956800" y="3193850"/>
              <a:ext cx="29275" cy="54200"/>
            </a:xfrm>
            <a:custGeom>
              <a:avLst/>
              <a:gdLst/>
              <a:ahLst/>
              <a:cxnLst/>
              <a:rect l="l" t="t" r="r" b="b"/>
              <a:pathLst>
                <a:path w="1171" h="2168" extrusionOk="0">
                  <a:moveTo>
                    <a:pt x="1170" y="2168"/>
                  </a:moveTo>
                  <a:cubicBezTo>
                    <a:pt x="779" y="1445"/>
                    <a:pt x="373" y="732"/>
                    <a:pt x="0" y="1"/>
                  </a:cubicBezTo>
                  <a:cubicBezTo>
                    <a:pt x="373" y="732"/>
                    <a:pt x="779" y="1445"/>
                    <a:pt x="1170" y="216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7"/>
            <p:cNvSpPr/>
            <p:nvPr/>
          </p:nvSpPr>
          <p:spPr>
            <a:xfrm>
              <a:off x="3156625" y="3518300"/>
              <a:ext cx="38000" cy="49050"/>
            </a:xfrm>
            <a:custGeom>
              <a:avLst/>
              <a:gdLst/>
              <a:ahLst/>
              <a:cxnLst/>
              <a:rect l="l" t="t" r="r" b="b"/>
              <a:pathLst>
                <a:path w="1520" h="1962" extrusionOk="0">
                  <a:moveTo>
                    <a:pt x="1520" y="1962"/>
                  </a:moveTo>
                  <a:cubicBezTo>
                    <a:pt x="1013" y="1311"/>
                    <a:pt x="493" y="670"/>
                    <a:pt x="1" y="1"/>
                  </a:cubicBezTo>
                  <a:cubicBezTo>
                    <a:pt x="493" y="670"/>
                    <a:pt x="1013" y="1311"/>
                    <a:pt x="1520" y="196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7"/>
            <p:cNvSpPr/>
            <p:nvPr/>
          </p:nvSpPr>
          <p:spPr>
            <a:xfrm>
              <a:off x="3084250" y="3414125"/>
              <a:ext cx="35325" cy="51150"/>
            </a:xfrm>
            <a:custGeom>
              <a:avLst/>
              <a:gdLst/>
              <a:ahLst/>
              <a:cxnLst/>
              <a:rect l="l" t="t" r="r" b="b"/>
              <a:pathLst>
                <a:path w="1413" h="2046" extrusionOk="0">
                  <a:moveTo>
                    <a:pt x="0" y="1"/>
                  </a:moveTo>
                  <a:lnTo>
                    <a:pt x="0" y="1"/>
                  </a:lnTo>
                  <a:cubicBezTo>
                    <a:pt x="454" y="696"/>
                    <a:pt x="938" y="1365"/>
                    <a:pt x="1412" y="2046"/>
                  </a:cubicBezTo>
                  <a:cubicBezTo>
                    <a:pt x="941" y="1365"/>
                    <a:pt x="457" y="696"/>
                    <a:pt x="0"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7"/>
            <p:cNvSpPr/>
            <p:nvPr/>
          </p:nvSpPr>
          <p:spPr>
            <a:xfrm>
              <a:off x="3673025" y="3848175"/>
              <a:ext cx="321650" cy="199150"/>
            </a:xfrm>
            <a:custGeom>
              <a:avLst/>
              <a:gdLst/>
              <a:ahLst/>
              <a:cxnLst/>
              <a:rect l="l" t="t" r="r" b="b"/>
              <a:pathLst>
                <a:path w="12866" h="7966" extrusionOk="0">
                  <a:moveTo>
                    <a:pt x="11009" y="0"/>
                  </a:moveTo>
                  <a:cubicBezTo>
                    <a:pt x="10734" y="0"/>
                    <a:pt x="10458" y="73"/>
                    <a:pt x="10212" y="217"/>
                  </a:cubicBezTo>
                  <a:lnTo>
                    <a:pt x="7919" y="1560"/>
                  </a:lnTo>
                  <a:lnTo>
                    <a:pt x="0" y="6199"/>
                  </a:lnTo>
                  <a:cubicBezTo>
                    <a:pt x="254" y="6351"/>
                    <a:pt x="502" y="6530"/>
                    <a:pt x="758" y="6677"/>
                  </a:cubicBezTo>
                  <a:cubicBezTo>
                    <a:pt x="1597" y="7157"/>
                    <a:pt x="2421" y="7554"/>
                    <a:pt x="3248" y="7966"/>
                  </a:cubicBezTo>
                  <a:lnTo>
                    <a:pt x="3958" y="7551"/>
                  </a:lnTo>
                  <a:lnTo>
                    <a:pt x="11029" y="3408"/>
                  </a:lnTo>
                  <a:lnTo>
                    <a:pt x="11814" y="2951"/>
                  </a:lnTo>
                  <a:cubicBezTo>
                    <a:pt x="12865" y="2333"/>
                    <a:pt x="12856" y="814"/>
                    <a:pt x="11800" y="211"/>
                  </a:cubicBezTo>
                  <a:lnTo>
                    <a:pt x="11797" y="211"/>
                  </a:lnTo>
                  <a:cubicBezTo>
                    <a:pt x="11552" y="71"/>
                    <a:pt x="11281" y="0"/>
                    <a:pt x="110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7"/>
            <p:cNvSpPr/>
            <p:nvPr/>
          </p:nvSpPr>
          <p:spPr>
            <a:xfrm>
              <a:off x="3754275" y="4037025"/>
              <a:ext cx="17725" cy="10375"/>
            </a:xfrm>
            <a:custGeom>
              <a:avLst/>
              <a:gdLst/>
              <a:ahLst/>
              <a:cxnLst/>
              <a:rect l="l" t="t" r="r" b="b"/>
              <a:pathLst>
                <a:path w="709" h="415" extrusionOk="0">
                  <a:moveTo>
                    <a:pt x="1" y="415"/>
                  </a:moveTo>
                  <a:lnTo>
                    <a:pt x="1" y="415"/>
                  </a:lnTo>
                  <a:lnTo>
                    <a:pt x="708"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7"/>
            <p:cNvSpPr/>
            <p:nvPr/>
          </p:nvSpPr>
          <p:spPr>
            <a:xfrm>
              <a:off x="3673025" y="3887175"/>
              <a:ext cx="198000" cy="115975"/>
            </a:xfrm>
            <a:custGeom>
              <a:avLst/>
              <a:gdLst/>
              <a:ahLst/>
              <a:cxnLst/>
              <a:rect l="l" t="t" r="r" b="b"/>
              <a:pathLst>
                <a:path w="7920" h="4639" extrusionOk="0">
                  <a:moveTo>
                    <a:pt x="7919" y="0"/>
                  </a:moveTo>
                  <a:lnTo>
                    <a:pt x="0" y="4639"/>
                  </a:lnTo>
                  <a:lnTo>
                    <a:pt x="3" y="4639"/>
                  </a:lnTo>
                  <a:lnTo>
                    <a:pt x="7919"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7"/>
            <p:cNvSpPr/>
            <p:nvPr/>
          </p:nvSpPr>
          <p:spPr>
            <a:xfrm>
              <a:off x="4179175" y="4212075"/>
              <a:ext cx="23325" cy="4350"/>
            </a:xfrm>
            <a:custGeom>
              <a:avLst/>
              <a:gdLst/>
              <a:ahLst/>
              <a:cxnLst/>
              <a:rect l="l" t="t" r="r" b="b"/>
              <a:pathLst>
                <a:path w="933" h="174" extrusionOk="0">
                  <a:moveTo>
                    <a:pt x="932" y="1"/>
                  </a:moveTo>
                  <a:cubicBezTo>
                    <a:pt x="622" y="51"/>
                    <a:pt x="320" y="135"/>
                    <a:pt x="1" y="174"/>
                  </a:cubicBezTo>
                  <a:cubicBezTo>
                    <a:pt x="320" y="135"/>
                    <a:pt x="622" y="51"/>
                    <a:pt x="93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7"/>
            <p:cNvSpPr/>
            <p:nvPr/>
          </p:nvSpPr>
          <p:spPr>
            <a:xfrm>
              <a:off x="3769950" y="4055525"/>
              <a:ext cx="36750" cy="16425"/>
            </a:xfrm>
            <a:custGeom>
              <a:avLst/>
              <a:gdLst/>
              <a:ahLst/>
              <a:cxnLst/>
              <a:rect l="l" t="t" r="r" b="b"/>
              <a:pathLst>
                <a:path w="1470" h="657" extrusionOk="0">
                  <a:moveTo>
                    <a:pt x="1469" y="657"/>
                  </a:moveTo>
                  <a:cubicBezTo>
                    <a:pt x="980" y="445"/>
                    <a:pt x="493" y="236"/>
                    <a:pt x="1" y="0"/>
                  </a:cubicBezTo>
                  <a:cubicBezTo>
                    <a:pt x="493" y="236"/>
                    <a:pt x="980" y="445"/>
                    <a:pt x="1469" y="6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7"/>
            <p:cNvSpPr/>
            <p:nvPr/>
          </p:nvSpPr>
          <p:spPr>
            <a:xfrm>
              <a:off x="2938425" y="1740725"/>
              <a:ext cx="1029525" cy="2146475"/>
            </a:xfrm>
            <a:custGeom>
              <a:avLst/>
              <a:gdLst/>
              <a:ahLst/>
              <a:cxnLst/>
              <a:rect l="l" t="t" r="r" b="b"/>
              <a:pathLst>
                <a:path w="41181" h="85859" extrusionOk="0">
                  <a:moveTo>
                    <a:pt x="41176" y="84506"/>
                  </a:moveTo>
                  <a:lnTo>
                    <a:pt x="41176" y="84506"/>
                  </a:lnTo>
                  <a:cubicBezTo>
                    <a:pt x="41177" y="84507"/>
                    <a:pt x="41179" y="84508"/>
                    <a:pt x="41181" y="84509"/>
                  </a:cubicBezTo>
                  <a:cubicBezTo>
                    <a:pt x="41179" y="84508"/>
                    <a:pt x="41177" y="84507"/>
                    <a:pt x="41176" y="84506"/>
                  </a:cubicBezTo>
                  <a:close/>
                  <a:moveTo>
                    <a:pt x="8723" y="0"/>
                  </a:moveTo>
                  <a:cubicBezTo>
                    <a:pt x="7069" y="263"/>
                    <a:pt x="5457" y="758"/>
                    <a:pt x="3938" y="1469"/>
                  </a:cubicBezTo>
                  <a:cubicBezTo>
                    <a:pt x="1365" y="6200"/>
                    <a:pt x="1" y="12206"/>
                    <a:pt x="4" y="19205"/>
                  </a:cubicBezTo>
                  <a:cubicBezTo>
                    <a:pt x="22" y="43344"/>
                    <a:pt x="16552" y="72602"/>
                    <a:pt x="37303" y="85858"/>
                  </a:cubicBezTo>
                  <a:lnTo>
                    <a:pt x="39596" y="84515"/>
                  </a:lnTo>
                  <a:cubicBezTo>
                    <a:pt x="39842" y="84371"/>
                    <a:pt x="40118" y="84298"/>
                    <a:pt x="40393" y="84298"/>
                  </a:cubicBezTo>
                  <a:cubicBezTo>
                    <a:pt x="40663" y="84298"/>
                    <a:pt x="40933" y="84368"/>
                    <a:pt x="41176" y="84506"/>
                  </a:cubicBezTo>
                  <a:lnTo>
                    <a:pt x="41176" y="84506"/>
                  </a:lnTo>
                  <a:cubicBezTo>
                    <a:pt x="20239" y="72511"/>
                    <a:pt x="3189" y="43220"/>
                    <a:pt x="3171" y="19202"/>
                  </a:cubicBezTo>
                  <a:cubicBezTo>
                    <a:pt x="3165" y="11101"/>
                    <a:pt x="5120" y="4528"/>
                    <a:pt x="872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7"/>
            <p:cNvSpPr/>
            <p:nvPr/>
          </p:nvSpPr>
          <p:spPr>
            <a:xfrm>
              <a:off x="4249925" y="4194325"/>
              <a:ext cx="26450" cy="8750"/>
            </a:xfrm>
            <a:custGeom>
              <a:avLst/>
              <a:gdLst/>
              <a:ahLst/>
              <a:cxnLst/>
              <a:rect l="l" t="t" r="r" b="b"/>
              <a:pathLst>
                <a:path w="1058" h="350" extrusionOk="0">
                  <a:moveTo>
                    <a:pt x="1057" y="0"/>
                  </a:moveTo>
                  <a:cubicBezTo>
                    <a:pt x="702" y="111"/>
                    <a:pt x="362" y="257"/>
                    <a:pt x="1" y="350"/>
                  </a:cubicBezTo>
                  <a:cubicBezTo>
                    <a:pt x="362" y="257"/>
                    <a:pt x="702" y="111"/>
                    <a:pt x="105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7"/>
            <p:cNvSpPr/>
            <p:nvPr/>
          </p:nvSpPr>
          <p:spPr>
            <a:xfrm>
              <a:off x="3948750" y="3853450"/>
              <a:ext cx="514775" cy="205375"/>
            </a:xfrm>
            <a:custGeom>
              <a:avLst/>
              <a:gdLst/>
              <a:ahLst/>
              <a:cxnLst/>
              <a:rect l="l" t="t" r="r" b="b"/>
              <a:pathLst>
                <a:path w="20591" h="8215" extrusionOk="0">
                  <a:moveTo>
                    <a:pt x="771" y="0"/>
                  </a:moveTo>
                  <a:cubicBezTo>
                    <a:pt x="1827" y="603"/>
                    <a:pt x="1836" y="2125"/>
                    <a:pt x="785" y="2740"/>
                  </a:cubicBezTo>
                  <a:lnTo>
                    <a:pt x="0" y="3200"/>
                  </a:lnTo>
                  <a:cubicBezTo>
                    <a:pt x="5946" y="6474"/>
                    <a:pt x="11692" y="8140"/>
                    <a:pt x="16946" y="8215"/>
                  </a:cubicBezTo>
                  <a:cubicBezTo>
                    <a:pt x="18316" y="7242"/>
                    <a:pt x="19543" y="6080"/>
                    <a:pt x="20590" y="4764"/>
                  </a:cubicBezTo>
                  <a:lnTo>
                    <a:pt x="20590" y="4764"/>
                  </a:lnTo>
                  <a:cubicBezTo>
                    <a:pt x="19509" y="4938"/>
                    <a:pt x="18394" y="5026"/>
                    <a:pt x="17248" y="5026"/>
                  </a:cubicBezTo>
                  <a:cubicBezTo>
                    <a:pt x="12229" y="5026"/>
                    <a:pt x="6625" y="3354"/>
                    <a:pt x="774"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7"/>
            <p:cNvSpPr/>
            <p:nvPr/>
          </p:nvSpPr>
          <p:spPr>
            <a:xfrm>
              <a:off x="3652500" y="4083650"/>
              <a:ext cx="452975" cy="137250"/>
            </a:xfrm>
            <a:custGeom>
              <a:avLst/>
              <a:gdLst/>
              <a:ahLst/>
              <a:cxnLst/>
              <a:rect l="l" t="t" r="r" b="b"/>
              <a:pathLst>
                <a:path w="18119" h="5490" extrusionOk="0">
                  <a:moveTo>
                    <a:pt x="0" y="1"/>
                  </a:moveTo>
                  <a:cubicBezTo>
                    <a:pt x="2" y="2"/>
                    <a:pt x="3" y="4"/>
                    <a:pt x="5" y="5"/>
                  </a:cubicBezTo>
                  <a:lnTo>
                    <a:pt x="5" y="5"/>
                  </a:lnTo>
                  <a:cubicBezTo>
                    <a:pt x="3" y="2"/>
                    <a:pt x="3" y="1"/>
                    <a:pt x="0" y="1"/>
                  </a:cubicBezTo>
                  <a:close/>
                  <a:moveTo>
                    <a:pt x="5" y="5"/>
                  </a:moveTo>
                  <a:lnTo>
                    <a:pt x="5" y="5"/>
                  </a:lnTo>
                  <a:cubicBezTo>
                    <a:pt x="5" y="5"/>
                    <a:pt x="6" y="6"/>
                    <a:pt x="6" y="7"/>
                  </a:cubicBezTo>
                  <a:cubicBezTo>
                    <a:pt x="2518" y="1447"/>
                    <a:pt x="5000" y="2605"/>
                    <a:pt x="7427" y="3479"/>
                  </a:cubicBezTo>
                  <a:lnTo>
                    <a:pt x="7427" y="3479"/>
                  </a:lnTo>
                  <a:cubicBezTo>
                    <a:pt x="5000" y="2605"/>
                    <a:pt x="2520" y="1447"/>
                    <a:pt x="9" y="7"/>
                  </a:cubicBezTo>
                  <a:cubicBezTo>
                    <a:pt x="8" y="7"/>
                    <a:pt x="6" y="6"/>
                    <a:pt x="5" y="5"/>
                  </a:cubicBezTo>
                  <a:close/>
                  <a:moveTo>
                    <a:pt x="7427" y="3479"/>
                  </a:moveTo>
                  <a:lnTo>
                    <a:pt x="7427" y="3479"/>
                  </a:lnTo>
                  <a:cubicBezTo>
                    <a:pt x="9561" y="4247"/>
                    <a:pt x="11653" y="4796"/>
                    <a:pt x="13688" y="5124"/>
                  </a:cubicBezTo>
                  <a:lnTo>
                    <a:pt x="13688" y="5124"/>
                  </a:lnTo>
                  <a:cubicBezTo>
                    <a:pt x="11654" y="4796"/>
                    <a:pt x="9561" y="4247"/>
                    <a:pt x="7427" y="3479"/>
                  </a:cubicBezTo>
                  <a:close/>
                  <a:moveTo>
                    <a:pt x="13688" y="5124"/>
                  </a:moveTo>
                  <a:lnTo>
                    <a:pt x="13688" y="5124"/>
                  </a:lnTo>
                  <a:cubicBezTo>
                    <a:pt x="15198" y="5368"/>
                    <a:pt x="16676" y="5490"/>
                    <a:pt x="18116" y="5490"/>
                  </a:cubicBezTo>
                  <a:lnTo>
                    <a:pt x="18119" y="5490"/>
                  </a:lnTo>
                  <a:cubicBezTo>
                    <a:pt x="16678" y="5490"/>
                    <a:pt x="15199" y="5368"/>
                    <a:pt x="13688" y="51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7"/>
            <p:cNvSpPr/>
            <p:nvPr/>
          </p:nvSpPr>
          <p:spPr>
            <a:xfrm>
              <a:off x="3003725" y="1793475"/>
              <a:ext cx="400" cy="250"/>
            </a:xfrm>
            <a:custGeom>
              <a:avLst/>
              <a:gdLst/>
              <a:ahLst/>
              <a:cxnLst/>
              <a:rect l="l" t="t" r="r" b="b"/>
              <a:pathLst>
                <a:path w="16" h="10" extrusionOk="0">
                  <a:moveTo>
                    <a:pt x="15" y="1"/>
                  </a:moveTo>
                  <a:lnTo>
                    <a:pt x="1" y="10"/>
                  </a:lnTo>
                  <a:lnTo>
                    <a:pt x="1" y="10"/>
                  </a:lnTo>
                  <a:lnTo>
                    <a:pt x="7" y="7"/>
                  </a:lnTo>
                  <a:cubicBezTo>
                    <a:pt x="10" y="4"/>
                    <a:pt x="12" y="4"/>
                    <a:pt x="1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7"/>
            <p:cNvSpPr/>
            <p:nvPr/>
          </p:nvSpPr>
          <p:spPr>
            <a:xfrm>
              <a:off x="2734550" y="1980475"/>
              <a:ext cx="5325" cy="13900"/>
            </a:xfrm>
            <a:custGeom>
              <a:avLst/>
              <a:gdLst/>
              <a:ahLst/>
              <a:cxnLst/>
              <a:rect l="l" t="t" r="r" b="b"/>
              <a:pathLst>
                <a:path w="213" h="556" extrusionOk="0">
                  <a:moveTo>
                    <a:pt x="1" y="556"/>
                  </a:moveTo>
                  <a:cubicBezTo>
                    <a:pt x="79" y="377"/>
                    <a:pt x="132" y="177"/>
                    <a:pt x="213" y="1"/>
                  </a:cubicBezTo>
                  <a:cubicBezTo>
                    <a:pt x="132" y="177"/>
                    <a:pt x="79" y="377"/>
                    <a:pt x="1" y="556"/>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7"/>
            <p:cNvSpPr/>
            <p:nvPr/>
          </p:nvSpPr>
          <p:spPr>
            <a:xfrm>
              <a:off x="2943350" y="1813575"/>
              <a:ext cx="32100" cy="22600"/>
            </a:xfrm>
            <a:custGeom>
              <a:avLst/>
              <a:gdLst/>
              <a:ahLst/>
              <a:cxnLst/>
              <a:rect l="l" t="t" r="r" b="b"/>
              <a:pathLst>
                <a:path w="1284" h="904" extrusionOk="0">
                  <a:moveTo>
                    <a:pt x="1283" y="0"/>
                  </a:moveTo>
                  <a:cubicBezTo>
                    <a:pt x="854" y="299"/>
                    <a:pt x="403" y="567"/>
                    <a:pt x="1" y="904"/>
                  </a:cubicBezTo>
                  <a:cubicBezTo>
                    <a:pt x="403" y="570"/>
                    <a:pt x="854" y="299"/>
                    <a:pt x="128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7"/>
            <p:cNvSpPr/>
            <p:nvPr/>
          </p:nvSpPr>
          <p:spPr>
            <a:xfrm>
              <a:off x="2890975" y="1859550"/>
              <a:ext cx="28725" cy="28575"/>
            </a:xfrm>
            <a:custGeom>
              <a:avLst/>
              <a:gdLst/>
              <a:ahLst/>
              <a:cxnLst/>
              <a:rect l="l" t="t" r="r" b="b"/>
              <a:pathLst>
                <a:path w="1149" h="1143" extrusionOk="0">
                  <a:moveTo>
                    <a:pt x="1148" y="1"/>
                  </a:moveTo>
                  <a:cubicBezTo>
                    <a:pt x="764" y="379"/>
                    <a:pt x="355" y="728"/>
                    <a:pt x="0" y="1142"/>
                  </a:cubicBezTo>
                  <a:cubicBezTo>
                    <a:pt x="358" y="728"/>
                    <a:pt x="764" y="379"/>
                    <a:pt x="114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7"/>
            <p:cNvSpPr/>
            <p:nvPr/>
          </p:nvSpPr>
          <p:spPr>
            <a:xfrm>
              <a:off x="2846125" y="1914075"/>
              <a:ext cx="25925" cy="35475"/>
            </a:xfrm>
            <a:custGeom>
              <a:avLst/>
              <a:gdLst/>
              <a:ahLst/>
              <a:cxnLst/>
              <a:rect l="l" t="t" r="r" b="b"/>
              <a:pathLst>
                <a:path w="1037" h="1419" extrusionOk="0">
                  <a:moveTo>
                    <a:pt x="0" y="1418"/>
                  </a:moveTo>
                  <a:cubicBezTo>
                    <a:pt x="317" y="911"/>
                    <a:pt x="684" y="466"/>
                    <a:pt x="1036" y="0"/>
                  </a:cubicBezTo>
                  <a:cubicBezTo>
                    <a:pt x="684" y="466"/>
                    <a:pt x="317" y="911"/>
                    <a:pt x="0" y="141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7"/>
            <p:cNvSpPr/>
            <p:nvPr/>
          </p:nvSpPr>
          <p:spPr>
            <a:xfrm>
              <a:off x="3771975" y="3933450"/>
              <a:ext cx="176800" cy="103600"/>
            </a:xfrm>
            <a:custGeom>
              <a:avLst/>
              <a:gdLst/>
              <a:ahLst/>
              <a:cxnLst/>
              <a:rect l="l" t="t" r="r" b="b"/>
              <a:pathLst>
                <a:path w="7072" h="4144" extrusionOk="0">
                  <a:moveTo>
                    <a:pt x="0" y="4143"/>
                  </a:moveTo>
                  <a:lnTo>
                    <a:pt x="7071" y="0"/>
                  </a:lnTo>
                  <a:lnTo>
                    <a:pt x="7071" y="0"/>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7"/>
            <p:cNvSpPr/>
            <p:nvPr/>
          </p:nvSpPr>
          <p:spPr>
            <a:xfrm>
              <a:off x="4317150" y="4167675"/>
              <a:ext cx="26450" cy="13025"/>
            </a:xfrm>
            <a:custGeom>
              <a:avLst/>
              <a:gdLst/>
              <a:ahLst/>
              <a:cxnLst/>
              <a:rect l="l" t="t" r="r" b="b"/>
              <a:pathLst>
                <a:path w="1058" h="521" extrusionOk="0">
                  <a:moveTo>
                    <a:pt x="1058" y="1"/>
                  </a:moveTo>
                  <a:cubicBezTo>
                    <a:pt x="705" y="171"/>
                    <a:pt x="365" y="371"/>
                    <a:pt x="1" y="520"/>
                  </a:cubicBezTo>
                  <a:cubicBezTo>
                    <a:pt x="365" y="371"/>
                    <a:pt x="705" y="171"/>
                    <a:pt x="1058"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7"/>
            <p:cNvSpPr/>
            <p:nvPr/>
          </p:nvSpPr>
          <p:spPr>
            <a:xfrm>
              <a:off x="3806675" y="4071950"/>
              <a:ext cx="50375" cy="20450"/>
            </a:xfrm>
            <a:custGeom>
              <a:avLst/>
              <a:gdLst/>
              <a:ahLst/>
              <a:cxnLst/>
              <a:rect l="l" t="t" r="r" b="b"/>
              <a:pathLst>
                <a:path w="2015" h="818" extrusionOk="0">
                  <a:moveTo>
                    <a:pt x="0" y="0"/>
                  </a:moveTo>
                  <a:cubicBezTo>
                    <a:pt x="675" y="296"/>
                    <a:pt x="1346" y="573"/>
                    <a:pt x="2015" y="818"/>
                  </a:cubicBezTo>
                  <a:cubicBezTo>
                    <a:pt x="1349" y="570"/>
                    <a:pt x="675" y="293"/>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7"/>
            <p:cNvSpPr/>
            <p:nvPr/>
          </p:nvSpPr>
          <p:spPr>
            <a:xfrm>
              <a:off x="4276350" y="4180675"/>
              <a:ext cx="40825" cy="13675"/>
            </a:xfrm>
            <a:custGeom>
              <a:avLst/>
              <a:gdLst/>
              <a:ahLst/>
              <a:cxnLst/>
              <a:rect l="l" t="t" r="r" b="b"/>
              <a:pathLst>
                <a:path w="1633" h="547" extrusionOk="0">
                  <a:moveTo>
                    <a:pt x="1633" y="0"/>
                  </a:moveTo>
                  <a:cubicBezTo>
                    <a:pt x="1105" y="218"/>
                    <a:pt x="549" y="373"/>
                    <a:pt x="0" y="546"/>
                  </a:cubicBezTo>
                  <a:cubicBezTo>
                    <a:pt x="549" y="373"/>
                    <a:pt x="1105" y="218"/>
                    <a:pt x="163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7"/>
            <p:cNvSpPr/>
            <p:nvPr/>
          </p:nvSpPr>
          <p:spPr>
            <a:xfrm>
              <a:off x="4343575" y="4149325"/>
              <a:ext cx="37050" cy="18375"/>
            </a:xfrm>
            <a:custGeom>
              <a:avLst/>
              <a:gdLst/>
              <a:ahLst/>
              <a:cxnLst/>
              <a:rect l="l" t="t" r="r" b="b"/>
              <a:pathLst>
                <a:path w="1482" h="735" extrusionOk="0">
                  <a:moveTo>
                    <a:pt x="1481" y="0"/>
                  </a:moveTo>
                  <a:lnTo>
                    <a:pt x="1481" y="0"/>
                  </a:lnTo>
                  <a:cubicBezTo>
                    <a:pt x="1004" y="281"/>
                    <a:pt x="496" y="496"/>
                    <a:pt x="1" y="735"/>
                  </a:cubicBezTo>
                  <a:cubicBezTo>
                    <a:pt x="487" y="502"/>
                    <a:pt x="983" y="296"/>
                    <a:pt x="1448" y="24"/>
                  </a:cubicBezTo>
                  <a:cubicBezTo>
                    <a:pt x="1460" y="18"/>
                    <a:pt x="1469" y="9"/>
                    <a:pt x="148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7"/>
            <p:cNvSpPr/>
            <p:nvPr/>
          </p:nvSpPr>
          <p:spPr>
            <a:xfrm>
              <a:off x="4202475" y="4203075"/>
              <a:ext cx="47400" cy="9025"/>
            </a:xfrm>
            <a:custGeom>
              <a:avLst/>
              <a:gdLst/>
              <a:ahLst/>
              <a:cxnLst/>
              <a:rect l="l" t="t" r="r" b="b"/>
              <a:pathLst>
                <a:path w="1896" h="361" extrusionOk="0">
                  <a:moveTo>
                    <a:pt x="1896" y="0"/>
                  </a:moveTo>
                  <a:lnTo>
                    <a:pt x="1896" y="0"/>
                  </a:lnTo>
                  <a:cubicBezTo>
                    <a:pt x="1279" y="158"/>
                    <a:pt x="638" y="253"/>
                    <a:pt x="0" y="361"/>
                  </a:cubicBezTo>
                  <a:cubicBezTo>
                    <a:pt x="641" y="253"/>
                    <a:pt x="1279" y="158"/>
                    <a:pt x="189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7"/>
            <p:cNvSpPr/>
            <p:nvPr/>
          </p:nvSpPr>
          <p:spPr>
            <a:xfrm>
              <a:off x="3976875" y="4127150"/>
              <a:ext cx="46900" cy="7875"/>
            </a:xfrm>
            <a:custGeom>
              <a:avLst/>
              <a:gdLst/>
              <a:ahLst/>
              <a:cxnLst/>
              <a:rect l="l" t="t" r="r" b="b"/>
              <a:pathLst>
                <a:path w="1876" h="315" extrusionOk="0">
                  <a:moveTo>
                    <a:pt x="1" y="1"/>
                  </a:moveTo>
                  <a:lnTo>
                    <a:pt x="1" y="1"/>
                  </a:lnTo>
                  <a:cubicBezTo>
                    <a:pt x="637" y="132"/>
                    <a:pt x="1257" y="231"/>
                    <a:pt x="1875" y="314"/>
                  </a:cubicBezTo>
                  <a:cubicBezTo>
                    <a:pt x="1257" y="231"/>
                    <a:pt x="634" y="12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7"/>
            <p:cNvSpPr/>
            <p:nvPr/>
          </p:nvSpPr>
          <p:spPr>
            <a:xfrm>
              <a:off x="3893075" y="4104775"/>
              <a:ext cx="48675" cy="14125"/>
            </a:xfrm>
            <a:custGeom>
              <a:avLst/>
              <a:gdLst/>
              <a:ahLst/>
              <a:cxnLst/>
              <a:rect l="l" t="t" r="r" b="b"/>
              <a:pathLst>
                <a:path w="1947" h="565" extrusionOk="0">
                  <a:moveTo>
                    <a:pt x="1947" y="565"/>
                  </a:moveTo>
                  <a:cubicBezTo>
                    <a:pt x="1305" y="400"/>
                    <a:pt x="654" y="212"/>
                    <a:pt x="1" y="0"/>
                  </a:cubicBezTo>
                  <a:cubicBezTo>
                    <a:pt x="654" y="212"/>
                    <a:pt x="1305" y="400"/>
                    <a:pt x="1947" y="56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7"/>
            <p:cNvSpPr/>
            <p:nvPr/>
          </p:nvSpPr>
          <p:spPr>
            <a:xfrm>
              <a:off x="2894625" y="1751100"/>
              <a:ext cx="32200" cy="22625"/>
            </a:xfrm>
            <a:custGeom>
              <a:avLst/>
              <a:gdLst/>
              <a:ahLst/>
              <a:cxnLst/>
              <a:rect l="l" t="t" r="r" b="b"/>
              <a:pathLst>
                <a:path w="1288" h="905" extrusionOk="0">
                  <a:moveTo>
                    <a:pt x="1287" y="0"/>
                  </a:moveTo>
                  <a:cubicBezTo>
                    <a:pt x="857" y="302"/>
                    <a:pt x="404" y="567"/>
                    <a:pt x="1" y="905"/>
                  </a:cubicBezTo>
                  <a:cubicBezTo>
                    <a:pt x="404" y="567"/>
                    <a:pt x="860" y="302"/>
                    <a:pt x="128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7"/>
            <p:cNvSpPr/>
            <p:nvPr/>
          </p:nvSpPr>
          <p:spPr>
            <a:xfrm>
              <a:off x="2662475" y="1994900"/>
              <a:ext cx="71875" cy="387025"/>
            </a:xfrm>
            <a:custGeom>
              <a:avLst/>
              <a:gdLst/>
              <a:ahLst/>
              <a:cxnLst/>
              <a:rect l="l" t="t" r="r" b="b"/>
              <a:pathLst>
                <a:path w="2875" h="15481" extrusionOk="0">
                  <a:moveTo>
                    <a:pt x="2874" y="1"/>
                  </a:moveTo>
                  <a:lnTo>
                    <a:pt x="2874" y="1"/>
                  </a:lnTo>
                  <a:cubicBezTo>
                    <a:pt x="1003" y="4336"/>
                    <a:pt x="1" y="9540"/>
                    <a:pt x="1" y="15480"/>
                  </a:cubicBezTo>
                  <a:lnTo>
                    <a:pt x="1" y="15480"/>
                  </a:lnTo>
                  <a:cubicBezTo>
                    <a:pt x="1" y="9543"/>
                    <a:pt x="1003" y="4336"/>
                    <a:pt x="2874"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7"/>
            <p:cNvSpPr/>
            <p:nvPr/>
          </p:nvSpPr>
          <p:spPr>
            <a:xfrm>
              <a:off x="2834250" y="1802475"/>
              <a:ext cx="30750" cy="30050"/>
            </a:xfrm>
            <a:custGeom>
              <a:avLst/>
              <a:gdLst/>
              <a:ahLst/>
              <a:cxnLst/>
              <a:rect l="l" t="t" r="r" b="b"/>
              <a:pathLst>
                <a:path w="1230" h="1202" extrusionOk="0">
                  <a:moveTo>
                    <a:pt x="1229" y="0"/>
                  </a:moveTo>
                  <a:cubicBezTo>
                    <a:pt x="821" y="400"/>
                    <a:pt x="379" y="766"/>
                    <a:pt x="1" y="1202"/>
                  </a:cubicBezTo>
                  <a:cubicBezTo>
                    <a:pt x="382" y="766"/>
                    <a:pt x="821" y="400"/>
                    <a:pt x="122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7"/>
            <p:cNvSpPr/>
            <p:nvPr/>
          </p:nvSpPr>
          <p:spPr>
            <a:xfrm>
              <a:off x="2739850" y="1925325"/>
              <a:ext cx="29875" cy="55175"/>
            </a:xfrm>
            <a:custGeom>
              <a:avLst/>
              <a:gdLst/>
              <a:ahLst/>
              <a:cxnLst/>
              <a:rect l="l" t="t" r="r" b="b"/>
              <a:pathLst>
                <a:path w="1195" h="2207" extrusionOk="0">
                  <a:moveTo>
                    <a:pt x="1" y="2207"/>
                  </a:moveTo>
                  <a:cubicBezTo>
                    <a:pt x="356" y="1428"/>
                    <a:pt x="780" y="720"/>
                    <a:pt x="1195" y="1"/>
                  </a:cubicBezTo>
                  <a:cubicBezTo>
                    <a:pt x="780" y="720"/>
                    <a:pt x="356" y="1428"/>
                    <a:pt x="1" y="220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7"/>
            <p:cNvSpPr/>
            <p:nvPr/>
          </p:nvSpPr>
          <p:spPr>
            <a:xfrm>
              <a:off x="2782625" y="1860575"/>
              <a:ext cx="30625" cy="41050"/>
            </a:xfrm>
            <a:custGeom>
              <a:avLst/>
              <a:gdLst/>
              <a:ahLst/>
              <a:cxnLst/>
              <a:rect l="l" t="t" r="r" b="b"/>
              <a:pathLst>
                <a:path w="1225" h="1642" extrusionOk="0">
                  <a:moveTo>
                    <a:pt x="0" y="1642"/>
                  </a:moveTo>
                  <a:cubicBezTo>
                    <a:pt x="373" y="1057"/>
                    <a:pt x="809" y="540"/>
                    <a:pt x="1224" y="0"/>
                  </a:cubicBezTo>
                  <a:cubicBezTo>
                    <a:pt x="809" y="540"/>
                    <a:pt x="373" y="1057"/>
                    <a:pt x="0" y="1642"/>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7"/>
            <p:cNvSpPr/>
            <p:nvPr/>
          </p:nvSpPr>
          <p:spPr>
            <a:xfrm>
              <a:off x="4207925" y="4118800"/>
              <a:ext cx="43900" cy="12200"/>
            </a:xfrm>
            <a:custGeom>
              <a:avLst/>
              <a:gdLst/>
              <a:ahLst/>
              <a:cxnLst/>
              <a:rect l="l" t="t" r="r" b="b"/>
              <a:pathLst>
                <a:path w="1756" h="488" extrusionOk="0">
                  <a:moveTo>
                    <a:pt x="1755" y="1"/>
                  </a:moveTo>
                  <a:cubicBezTo>
                    <a:pt x="1179" y="183"/>
                    <a:pt x="600" y="365"/>
                    <a:pt x="0" y="487"/>
                  </a:cubicBezTo>
                  <a:cubicBezTo>
                    <a:pt x="600" y="365"/>
                    <a:pt x="1179" y="183"/>
                    <a:pt x="175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7"/>
            <p:cNvSpPr/>
            <p:nvPr/>
          </p:nvSpPr>
          <p:spPr>
            <a:xfrm>
              <a:off x="4134700" y="4135300"/>
              <a:ext cx="43975" cy="4950"/>
            </a:xfrm>
            <a:custGeom>
              <a:avLst/>
              <a:gdLst/>
              <a:ahLst/>
              <a:cxnLst/>
              <a:rect l="l" t="t" r="r" b="b"/>
              <a:pathLst>
                <a:path w="1759" h="198" extrusionOk="0">
                  <a:moveTo>
                    <a:pt x="1759" y="0"/>
                  </a:moveTo>
                  <a:cubicBezTo>
                    <a:pt x="1180" y="84"/>
                    <a:pt x="598" y="164"/>
                    <a:pt x="1" y="197"/>
                  </a:cubicBezTo>
                  <a:cubicBezTo>
                    <a:pt x="598" y="164"/>
                    <a:pt x="1180" y="84"/>
                    <a:pt x="175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7"/>
            <p:cNvSpPr/>
            <p:nvPr/>
          </p:nvSpPr>
          <p:spPr>
            <a:xfrm>
              <a:off x="4057550" y="4138950"/>
              <a:ext cx="45325" cy="1600"/>
            </a:xfrm>
            <a:custGeom>
              <a:avLst/>
              <a:gdLst/>
              <a:ahLst/>
              <a:cxnLst/>
              <a:rect l="l" t="t" r="r" b="b"/>
              <a:pathLst>
                <a:path w="1813" h="64" extrusionOk="0">
                  <a:moveTo>
                    <a:pt x="0" y="0"/>
                  </a:moveTo>
                  <a:lnTo>
                    <a:pt x="0" y="0"/>
                  </a:lnTo>
                  <a:cubicBezTo>
                    <a:pt x="612" y="51"/>
                    <a:pt x="1215" y="60"/>
                    <a:pt x="1812" y="63"/>
                  </a:cubicBezTo>
                  <a:cubicBezTo>
                    <a:pt x="1215" y="60"/>
                    <a:pt x="615" y="51"/>
                    <a:pt x="0"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7"/>
            <p:cNvSpPr/>
            <p:nvPr/>
          </p:nvSpPr>
          <p:spPr>
            <a:xfrm>
              <a:off x="4276800" y="4087525"/>
              <a:ext cx="50225" cy="23700"/>
            </a:xfrm>
            <a:custGeom>
              <a:avLst/>
              <a:gdLst/>
              <a:ahLst/>
              <a:cxnLst/>
              <a:rect l="l" t="t" r="r" b="b"/>
              <a:pathLst>
                <a:path w="2009" h="948" extrusionOk="0">
                  <a:moveTo>
                    <a:pt x="2009" y="1"/>
                  </a:moveTo>
                  <a:cubicBezTo>
                    <a:pt x="1355" y="353"/>
                    <a:pt x="693" y="684"/>
                    <a:pt x="0" y="947"/>
                  </a:cubicBezTo>
                  <a:cubicBezTo>
                    <a:pt x="693" y="684"/>
                    <a:pt x="1355" y="353"/>
                    <a:pt x="2009"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7"/>
            <p:cNvSpPr/>
            <p:nvPr/>
          </p:nvSpPr>
          <p:spPr>
            <a:xfrm>
              <a:off x="4340900" y="4058725"/>
              <a:ext cx="37025" cy="22125"/>
            </a:xfrm>
            <a:custGeom>
              <a:avLst/>
              <a:gdLst/>
              <a:ahLst/>
              <a:cxnLst/>
              <a:rect l="l" t="t" r="r" b="b"/>
              <a:pathLst>
                <a:path w="1481" h="885" extrusionOk="0">
                  <a:moveTo>
                    <a:pt x="1260" y="1"/>
                  </a:moveTo>
                  <a:cubicBezTo>
                    <a:pt x="846" y="296"/>
                    <a:pt x="453" y="618"/>
                    <a:pt x="13" y="877"/>
                  </a:cubicBezTo>
                  <a:lnTo>
                    <a:pt x="13" y="877"/>
                  </a:lnTo>
                  <a:cubicBezTo>
                    <a:pt x="18" y="874"/>
                    <a:pt x="24" y="872"/>
                    <a:pt x="30" y="869"/>
                  </a:cubicBezTo>
                  <a:lnTo>
                    <a:pt x="1481" y="19"/>
                  </a:lnTo>
                  <a:cubicBezTo>
                    <a:pt x="1409" y="19"/>
                    <a:pt x="1331" y="4"/>
                    <a:pt x="1260" y="1"/>
                  </a:cubicBezTo>
                  <a:close/>
                  <a:moveTo>
                    <a:pt x="13" y="877"/>
                  </a:moveTo>
                  <a:lnTo>
                    <a:pt x="13" y="877"/>
                  </a:lnTo>
                  <a:cubicBezTo>
                    <a:pt x="8" y="879"/>
                    <a:pt x="3" y="881"/>
                    <a:pt x="0" y="884"/>
                  </a:cubicBezTo>
                  <a:cubicBezTo>
                    <a:pt x="4" y="882"/>
                    <a:pt x="9" y="879"/>
                    <a:pt x="13" y="8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7"/>
            <p:cNvSpPr/>
            <p:nvPr/>
          </p:nvSpPr>
          <p:spPr>
            <a:xfrm>
              <a:off x="4105375" y="4216575"/>
              <a:ext cx="72525" cy="4325"/>
            </a:xfrm>
            <a:custGeom>
              <a:avLst/>
              <a:gdLst/>
              <a:ahLst/>
              <a:cxnLst/>
              <a:rect l="l" t="t" r="r" b="b"/>
              <a:pathLst>
                <a:path w="2901" h="173" extrusionOk="0">
                  <a:moveTo>
                    <a:pt x="2901" y="0"/>
                  </a:moveTo>
                  <a:cubicBezTo>
                    <a:pt x="1963" y="115"/>
                    <a:pt x="1019" y="173"/>
                    <a:pt x="73" y="173"/>
                  </a:cubicBezTo>
                  <a:lnTo>
                    <a:pt x="73" y="173"/>
                  </a:lnTo>
                  <a:cubicBezTo>
                    <a:pt x="50" y="173"/>
                    <a:pt x="27" y="173"/>
                    <a:pt x="4" y="173"/>
                  </a:cubicBezTo>
                  <a:lnTo>
                    <a:pt x="1" y="173"/>
                  </a:lnTo>
                  <a:cubicBezTo>
                    <a:pt x="24" y="173"/>
                    <a:pt x="48" y="173"/>
                    <a:pt x="71" y="173"/>
                  </a:cubicBezTo>
                  <a:cubicBezTo>
                    <a:pt x="72" y="173"/>
                    <a:pt x="72" y="173"/>
                    <a:pt x="73" y="173"/>
                  </a:cubicBezTo>
                  <a:lnTo>
                    <a:pt x="73" y="173"/>
                  </a:lnTo>
                  <a:cubicBezTo>
                    <a:pt x="73" y="173"/>
                    <a:pt x="74" y="173"/>
                    <a:pt x="74" y="173"/>
                  </a:cubicBezTo>
                  <a:cubicBezTo>
                    <a:pt x="1018" y="173"/>
                    <a:pt x="1962" y="115"/>
                    <a:pt x="290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7"/>
            <p:cNvSpPr/>
            <p:nvPr/>
          </p:nvSpPr>
          <p:spPr>
            <a:xfrm>
              <a:off x="3672275" y="4003125"/>
              <a:ext cx="850" cy="475"/>
            </a:xfrm>
            <a:custGeom>
              <a:avLst/>
              <a:gdLst/>
              <a:ahLst/>
              <a:cxnLst/>
              <a:rect l="l" t="t" r="r" b="b"/>
              <a:pathLst>
                <a:path w="34" h="19" extrusionOk="0">
                  <a:moveTo>
                    <a:pt x="30" y="1"/>
                  </a:moveTo>
                  <a:lnTo>
                    <a:pt x="0" y="19"/>
                  </a:lnTo>
                  <a:lnTo>
                    <a:pt x="3" y="19"/>
                  </a:lnTo>
                  <a:lnTo>
                    <a:pt x="33" y="1"/>
                  </a:ln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7"/>
            <p:cNvSpPr/>
            <p:nvPr/>
          </p:nvSpPr>
          <p:spPr>
            <a:xfrm>
              <a:off x="2830900" y="1949550"/>
              <a:ext cx="15225" cy="28800"/>
            </a:xfrm>
            <a:custGeom>
              <a:avLst/>
              <a:gdLst/>
              <a:ahLst/>
              <a:cxnLst/>
              <a:rect l="l" t="t" r="r" b="b"/>
              <a:pathLst>
                <a:path w="609" h="1152" extrusionOk="0">
                  <a:moveTo>
                    <a:pt x="609" y="0"/>
                  </a:moveTo>
                  <a:cubicBezTo>
                    <a:pt x="385" y="361"/>
                    <a:pt x="206" y="773"/>
                    <a:pt x="1" y="1151"/>
                  </a:cubicBezTo>
                  <a:cubicBezTo>
                    <a:pt x="209" y="773"/>
                    <a:pt x="385" y="361"/>
                    <a:pt x="609"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7"/>
            <p:cNvSpPr/>
            <p:nvPr/>
          </p:nvSpPr>
          <p:spPr>
            <a:xfrm>
              <a:off x="2872025" y="1888100"/>
              <a:ext cx="18975" cy="26000"/>
            </a:xfrm>
            <a:custGeom>
              <a:avLst/>
              <a:gdLst/>
              <a:ahLst/>
              <a:cxnLst/>
              <a:rect l="l" t="t" r="r" b="b"/>
              <a:pathLst>
                <a:path w="759" h="1040" extrusionOk="0">
                  <a:moveTo>
                    <a:pt x="0" y="1039"/>
                  </a:moveTo>
                  <a:cubicBezTo>
                    <a:pt x="254" y="696"/>
                    <a:pt x="484" y="320"/>
                    <a:pt x="758" y="0"/>
                  </a:cubicBezTo>
                  <a:cubicBezTo>
                    <a:pt x="484" y="320"/>
                    <a:pt x="254" y="696"/>
                    <a:pt x="0" y="103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7"/>
            <p:cNvSpPr/>
            <p:nvPr/>
          </p:nvSpPr>
          <p:spPr>
            <a:xfrm>
              <a:off x="2797325" y="2019875"/>
              <a:ext cx="11725" cy="31525"/>
            </a:xfrm>
            <a:custGeom>
              <a:avLst/>
              <a:gdLst/>
              <a:ahLst/>
              <a:cxnLst/>
              <a:rect l="l" t="t" r="r" b="b"/>
              <a:pathLst>
                <a:path w="469" h="1261" extrusionOk="0">
                  <a:moveTo>
                    <a:pt x="0" y="1260"/>
                  </a:moveTo>
                  <a:cubicBezTo>
                    <a:pt x="161" y="846"/>
                    <a:pt x="293" y="398"/>
                    <a:pt x="469" y="1"/>
                  </a:cubicBezTo>
                  <a:cubicBezTo>
                    <a:pt x="293" y="398"/>
                    <a:pt x="161" y="846"/>
                    <a:pt x="0" y="126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7"/>
            <p:cNvSpPr/>
            <p:nvPr/>
          </p:nvSpPr>
          <p:spPr>
            <a:xfrm>
              <a:off x="2750825" y="2186000"/>
              <a:ext cx="7925" cy="58150"/>
            </a:xfrm>
            <a:custGeom>
              <a:avLst/>
              <a:gdLst/>
              <a:ahLst/>
              <a:cxnLst/>
              <a:rect l="l" t="t" r="r" b="b"/>
              <a:pathLst>
                <a:path w="317" h="2326" extrusionOk="0">
                  <a:moveTo>
                    <a:pt x="316" y="0"/>
                  </a:moveTo>
                  <a:cubicBezTo>
                    <a:pt x="176" y="745"/>
                    <a:pt x="99" y="1542"/>
                    <a:pt x="1" y="2325"/>
                  </a:cubicBezTo>
                  <a:cubicBezTo>
                    <a:pt x="99" y="1545"/>
                    <a:pt x="176" y="745"/>
                    <a:pt x="31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7"/>
            <p:cNvSpPr/>
            <p:nvPr/>
          </p:nvSpPr>
          <p:spPr>
            <a:xfrm>
              <a:off x="2741650" y="2280825"/>
              <a:ext cx="4325" cy="101675"/>
            </a:xfrm>
            <a:custGeom>
              <a:avLst/>
              <a:gdLst/>
              <a:ahLst/>
              <a:cxnLst/>
              <a:rect l="l" t="t" r="r" b="b"/>
              <a:pathLst>
                <a:path w="173" h="4067" extrusionOk="0">
                  <a:moveTo>
                    <a:pt x="172" y="1"/>
                  </a:moveTo>
                  <a:lnTo>
                    <a:pt x="172" y="1"/>
                  </a:lnTo>
                  <a:cubicBezTo>
                    <a:pt x="57" y="1310"/>
                    <a:pt x="1" y="2663"/>
                    <a:pt x="1" y="4067"/>
                  </a:cubicBezTo>
                  <a:cubicBezTo>
                    <a:pt x="1" y="2666"/>
                    <a:pt x="57" y="1310"/>
                    <a:pt x="17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7"/>
            <p:cNvSpPr/>
            <p:nvPr/>
          </p:nvSpPr>
          <p:spPr>
            <a:xfrm>
              <a:off x="2919700" y="1836150"/>
              <a:ext cx="23675" cy="23400"/>
            </a:xfrm>
            <a:custGeom>
              <a:avLst/>
              <a:gdLst/>
              <a:ahLst/>
              <a:cxnLst/>
              <a:rect l="l" t="t" r="r" b="b"/>
              <a:pathLst>
                <a:path w="947" h="936" extrusionOk="0">
                  <a:moveTo>
                    <a:pt x="1" y="935"/>
                  </a:moveTo>
                  <a:cubicBezTo>
                    <a:pt x="320" y="628"/>
                    <a:pt x="612" y="285"/>
                    <a:pt x="947" y="1"/>
                  </a:cubicBezTo>
                  <a:cubicBezTo>
                    <a:pt x="612" y="285"/>
                    <a:pt x="320" y="628"/>
                    <a:pt x="1" y="93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7"/>
            <p:cNvSpPr/>
            <p:nvPr/>
          </p:nvSpPr>
          <p:spPr>
            <a:xfrm>
              <a:off x="2770825" y="2098825"/>
              <a:ext cx="9050" cy="37200"/>
            </a:xfrm>
            <a:custGeom>
              <a:avLst/>
              <a:gdLst/>
              <a:ahLst/>
              <a:cxnLst/>
              <a:rect l="l" t="t" r="r" b="b"/>
              <a:pathLst>
                <a:path w="362" h="1488" extrusionOk="0">
                  <a:moveTo>
                    <a:pt x="1" y="1487"/>
                  </a:moveTo>
                  <a:cubicBezTo>
                    <a:pt x="123" y="995"/>
                    <a:pt x="216" y="475"/>
                    <a:pt x="362" y="1"/>
                  </a:cubicBezTo>
                  <a:cubicBezTo>
                    <a:pt x="216" y="475"/>
                    <a:pt x="123" y="995"/>
                    <a:pt x="1" y="148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7"/>
            <p:cNvSpPr/>
            <p:nvPr/>
          </p:nvSpPr>
          <p:spPr>
            <a:xfrm>
              <a:off x="2662400" y="1655675"/>
              <a:ext cx="1009975" cy="2428075"/>
            </a:xfrm>
            <a:custGeom>
              <a:avLst/>
              <a:gdLst/>
              <a:ahLst/>
              <a:cxnLst/>
              <a:rect l="l" t="t" r="r" b="b"/>
              <a:pathLst>
                <a:path w="40399" h="97123" extrusionOk="0">
                  <a:moveTo>
                    <a:pt x="23042" y="1"/>
                  </a:moveTo>
                  <a:cubicBezTo>
                    <a:pt x="19050" y="1"/>
                    <a:pt x="15334" y="882"/>
                    <a:pt x="12072" y="2775"/>
                  </a:cubicBezTo>
                  <a:cubicBezTo>
                    <a:pt x="11543" y="3083"/>
                    <a:pt x="11072" y="3468"/>
                    <a:pt x="10579" y="3817"/>
                  </a:cubicBezTo>
                  <a:cubicBezTo>
                    <a:pt x="10149" y="4119"/>
                    <a:pt x="9693" y="4387"/>
                    <a:pt x="9290" y="4722"/>
                  </a:cubicBezTo>
                  <a:cubicBezTo>
                    <a:pt x="8869" y="5071"/>
                    <a:pt x="8502" y="5486"/>
                    <a:pt x="8108" y="5871"/>
                  </a:cubicBezTo>
                  <a:cubicBezTo>
                    <a:pt x="7696" y="6271"/>
                    <a:pt x="7257" y="6638"/>
                    <a:pt x="6875" y="7074"/>
                  </a:cubicBezTo>
                  <a:cubicBezTo>
                    <a:pt x="6573" y="7420"/>
                    <a:pt x="6317" y="7826"/>
                    <a:pt x="6033" y="8196"/>
                  </a:cubicBezTo>
                  <a:cubicBezTo>
                    <a:pt x="5618" y="8736"/>
                    <a:pt x="5182" y="9253"/>
                    <a:pt x="4809" y="9838"/>
                  </a:cubicBezTo>
                  <a:cubicBezTo>
                    <a:pt x="4621" y="10136"/>
                    <a:pt x="4472" y="10479"/>
                    <a:pt x="4293" y="10790"/>
                  </a:cubicBezTo>
                  <a:cubicBezTo>
                    <a:pt x="3878" y="11506"/>
                    <a:pt x="3457" y="12217"/>
                    <a:pt x="3099" y="12993"/>
                  </a:cubicBezTo>
                  <a:cubicBezTo>
                    <a:pt x="3018" y="13169"/>
                    <a:pt x="2965" y="13369"/>
                    <a:pt x="2887" y="13548"/>
                  </a:cubicBezTo>
                  <a:cubicBezTo>
                    <a:pt x="1006" y="17897"/>
                    <a:pt x="1" y="23121"/>
                    <a:pt x="4" y="29076"/>
                  </a:cubicBezTo>
                  <a:cubicBezTo>
                    <a:pt x="21" y="54101"/>
                    <a:pt x="17785" y="84625"/>
                    <a:pt x="39604" y="97123"/>
                  </a:cubicBezTo>
                  <a:cubicBezTo>
                    <a:pt x="39118" y="96839"/>
                    <a:pt x="38816" y="96320"/>
                    <a:pt x="38813" y="95759"/>
                  </a:cubicBezTo>
                  <a:cubicBezTo>
                    <a:pt x="38813" y="95194"/>
                    <a:pt x="39112" y="94672"/>
                    <a:pt x="39598" y="94385"/>
                  </a:cubicBezTo>
                  <a:lnTo>
                    <a:pt x="40398" y="93917"/>
                  </a:lnTo>
                  <a:cubicBezTo>
                    <a:pt x="39882" y="93609"/>
                    <a:pt x="39380" y="93245"/>
                    <a:pt x="38870" y="92920"/>
                  </a:cubicBezTo>
                  <a:cubicBezTo>
                    <a:pt x="38222" y="92505"/>
                    <a:pt x="37572" y="92102"/>
                    <a:pt x="36930" y="91651"/>
                  </a:cubicBezTo>
                  <a:cubicBezTo>
                    <a:pt x="36306" y="91212"/>
                    <a:pt x="35694" y="90732"/>
                    <a:pt x="35079" y="90266"/>
                  </a:cubicBezTo>
                  <a:cubicBezTo>
                    <a:pt x="34449" y="89789"/>
                    <a:pt x="33820" y="89326"/>
                    <a:pt x="33202" y="88822"/>
                  </a:cubicBezTo>
                  <a:cubicBezTo>
                    <a:pt x="32596" y="88323"/>
                    <a:pt x="32005" y="87789"/>
                    <a:pt x="31408" y="87263"/>
                  </a:cubicBezTo>
                  <a:cubicBezTo>
                    <a:pt x="30802" y="86732"/>
                    <a:pt x="30193" y="86216"/>
                    <a:pt x="29602" y="85658"/>
                  </a:cubicBezTo>
                  <a:cubicBezTo>
                    <a:pt x="29008" y="85102"/>
                    <a:pt x="28447" y="84520"/>
                    <a:pt x="27874" y="83941"/>
                  </a:cubicBezTo>
                  <a:cubicBezTo>
                    <a:pt x="27301" y="83365"/>
                    <a:pt x="26713" y="82798"/>
                    <a:pt x="26151" y="82198"/>
                  </a:cubicBezTo>
                  <a:cubicBezTo>
                    <a:pt x="25587" y="81595"/>
                    <a:pt x="25047" y="80959"/>
                    <a:pt x="24498" y="80335"/>
                  </a:cubicBezTo>
                  <a:cubicBezTo>
                    <a:pt x="23949" y="79712"/>
                    <a:pt x="23396" y="79109"/>
                    <a:pt x="22865" y="78470"/>
                  </a:cubicBezTo>
                  <a:cubicBezTo>
                    <a:pt x="22325" y="77819"/>
                    <a:pt x="21811" y="77139"/>
                    <a:pt x="21289" y="76467"/>
                  </a:cubicBezTo>
                  <a:cubicBezTo>
                    <a:pt x="20779" y="75816"/>
                    <a:pt x="20262" y="75175"/>
                    <a:pt x="19770" y="74506"/>
                  </a:cubicBezTo>
                  <a:cubicBezTo>
                    <a:pt x="19259" y="73813"/>
                    <a:pt x="18779" y="73094"/>
                    <a:pt x="18286" y="72384"/>
                  </a:cubicBezTo>
                  <a:cubicBezTo>
                    <a:pt x="17812" y="71703"/>
                    <a:pt x="17328" y="71034"/>
                    <a:pt x="16874" y="70339"/>
                  </a:cubicBezTo>
                  <a:cubicBezTo>
                    <a:pt x="16397" y="69611"/>
                    <a:pt x="15955" y="68861"/>
                    <a:pt x="15498" y="68118"/>
                  </a:cubicBezTo>
                  <a:cubicBezTo>
                    <a:pt x="15065" y="67414"/>
                    <a:pt x="14618" y="66718"/>
                    <a:pt x="14206" y="66002"/>
                  </a:cubicBezTo>
                  <a:cubicBezTo>
                    <a:pt x="13767" y="65244"/>
                    <a:pt x="13364" y="64465"/>
                    <a:pt x="12946" y="63695"/>
                  </a:cubicBezTo>
                  <a:cubicBezTo>
                    <a:pt x="12555" y="62972"/>
                    <a:pt x="12149" y="62259"/>
                    <a:pt x="11776" y="61528"/>
                  </a:cubicBezTo>
                  <a:cubicBezTo>
                    <a:pt x="11379" y="60742"/>
                    <a:pt x="11021" y="59946"/>
                    <a:pt x="10648" y="59152"/>
                  </a:cubicBezTo>
                  <a:cubicBezTo>
                    <a:pt x="10301" y="58417"/>
                    <a:pt x="9937" y="57689"/>
                    <a:pt x="9612" y="56946"/>
                  </a:cubicBezTo>
                  <a:cubicBezTo>
                    <a:pt x="9254" y="56128"/>
                    <a:pt x="8940" y="55304"/>
                    <a:pt x="8606" y="54480"/>
                  </a:cubicBezTo>
                  <a:cubicBezTo>
                    <a:pt x="8314" y="53752"/>
                    <a:pt x="8000" y="53029"/>
                    <a:pt x="7729" y="52298"/>
                  </a:cubicBezTo>
                  <a:cubicBezTo>
                    <a:pt x="7412" y="51447"/>
                    <a:pt x="7146" y="50594"/>
                    <a:pt x="6860" y="49743"/>
                  </a:cubicBezTo>
                  <a:cubicBezTo>
                    <a:pt x="6621" y="49030"/>
                    <a:pt x="6358" y="48316"/>
                    <a:pt x="6141" y="47603"/>
                  </a:cubicBezTo>
                  <a:cubicBezTo>
                    <a:pt x="5875" y="46728"/>
                    <a:pt x="5663" y="45854"/>
                    <a:pt x="5430" y="44979"/>
                  </a:cubicBezTo>
                  <a:cubicBezTo>
                    <a:pt x="5245" y="44287"/>
                    <a:pt x="5036" y="43594"/>
                    <a:pt x="4875" y="42902"/>
                  </a:cubicBezTo>
                  <a:cubicBezTo>
                    <a:pt x="4660" y="41991"/>
                    <a:pt x="4505" y="41087"/>
                    <a:pt x="4332" y="40182"/>
                  </a:cubicBezTo>
                  <a:cubicBezTo>
                    <a:pt x="4203" y="39529"/>
                    <a:pt x="4048" y="38872"/>
                    <a:pt x="3944" y="38221"/>
                  </a:cubicBezTo>
                  <a:cubicBezTo>
                    <a:pt x="3782" y="37218"/>
                    <a:pt x="3681" y="36230"/>
                    <a:pt x="3571" y="35236"/>
                  </a:cubicBezTo>
                  <a:cubicBezTo>
                    <a:pt x="3508" y="34693"/>
                    <a:pt x="3415" y="34144"/>
                    <a:pt x="3368" y="33604"/>
                  </a:cubicBezTo>
                  <a:cubicBezTo>
                    <a:pt x="3239" y="32075"/>
                    <a:pt x="3174" y="30565"/>
                    <a:pt x="3171" y="29073"/>
                  </a:cubicBezTo>
                  <a:cubicBezTo>
                    <a:pt x="3171" y="27667"/>
                    <a:pt x="3227" y="26306"/>
                    <a:pt x="3341" y="24992"/>
                  </a:cubicBezTo>
                  <a:cubicBezTo>
                    <a:pt x="3385" y="24491"/>
                    <a:pt x="3478" y="24028"/>
                    <a:pt x="3538" y="23538"/>
                  </a:cubicBezTo>
                  <a:cubicBezTo>
                    <a:pt x="3633" y="22753"/>
                    <a:pt x="3714" y="21954"/>
                    <a:pt x="3851" y="21204"/>
                  </a:cubicBezTo>
                  <a:cubicBezTo>
                    <a:pt x="3982" y="20512"/>
                    <a:pt x="4170" y="19873"/>
                    <a:pt x="4335" y="19213"/>
                  </a:cubicBezTo>
                  <a:cubicBezTo>
                    <a:pt x="4457" y="18721"/>
                    <a:pt x="4553" y="18198"/>
                    <a:pt x="4696" y="17727"/>
                  </a:cubicBezTo>
                  <a:cubicBezTo>
                    <a:pt x="4896" y="17061"/>
                    <a:pt x="5156" y="16455"/>
                    <a:pt x="5397" y="15828"/>
                  </a:cubicBezTo>
                  <a:cubicBezTo>
                    <a:pt x="5555" y="15411"/>
                    <a:pt x="5687" y="14966"/>
                    <a:pt x="5863" y="14569"/>
                  </a:cubicBezTo>
                  <a:cubicBezTo>
                    <a:pt x="6126" y="13981"/>
                    <a:pt x="6442" y="13452"/>
                    <a:pt x="6741" y="12906"/>
                  </a:cubicBezTo>
                  <a:cubicBezTo>
                    <a:pt x="6946" y="12524"/>
                    <a:pt x="7126" y="12112"/>
                    <a:pt x="7349" y="11751"/>
                  </a:cubicBezTo>
                  <a:cubicBezTo>
                    <a:pt x="7663" y="11244"/>
                    <a:pt x="8033" y="10802"/>
                    <a:pt x="8382" y="10333"/>
                  </a:cubicBezTo>
                  <a:cubicBezTo>
                    <a:pt x="8639" y="9993"/>
                    <a:pt x="8869" y="9617"/>
                    <a:pt x="9143" y="9297"/>
                  </a:cubicBezTo>
                  <a:cubicBezTo>
                    <a:pt x="9499" y="8880"/>
                    <a:pt x="9905" y="8530"/>
                    <a:pt x="10293" y="8154"/>
                  </a:cubicBezTo>
                  <a:cubicBezTo>
                    <a:pt x="10609" y="7844"/>
                    <a:pt x="10901" y="7501"/>
                    <a:pt x="11239" y="7220"/>
                  </a:cubicBezTo>
                  <a:cubicBezTo>
                    <a:pt x="11639" y="6883"/>
                    <a:pt x="12089" y="6611"/>
                    <a:pt x="12519" y="6313"/>
                  </a:cubicBezTo>
                  <a:cubicBezTo>
                    <a:pt x="12880" y="6062"/>
                    <a:pt x="13218" y="5775"/>
                    <a:pt x="13597" y="5551"/>
                  </a:cubicBezTo>
                  <a:lnTo>
                    <a:pt x="13651" y="5522"/>
                  </a:lnTo>
                  <a:lnTo>
                    <a:pt x="13660" y="5516"/>
                  </a:lnTo>
                  <a:cubicBezTo>
                    <a:pt x="13663" y="5516"/>
                    <a:pt x="13665" y="5513"/>
                    <a:pt x="13668" y="5513"/>
                  </a:cubicBezTo>
                  <a:lnTo>
                    <a:pt x="15056" y="4695"/>
                  </a:lnTo>
                  <a:lnTo>
                    <a:pt x="15056" y="4695"/>
                  </a:lnTo>
                  <a:cubicBezTo>
                    <a:pt x="15027" y="4748"/>
                    <a:pt x="15009" y="4814"/>
                    <a:pt x="14979" y="4868"/>
                  </a:cubicBezTo>
                  <a:cubicBezTo>
                    <a:pt x="16495" y="4157"/>
                    <a:pt x="18107" y="3662"/>
                    <a:pt x="19764" y="3399"/>
                  </a:cubicBezTo>
                  <a:cubicBezTo>
                    <a:pt x="20793" y="2107"/>
                    <a:pt x="21996" y="964"/>
                    <a:pt x="23340" y="2"/>
                  </a:cubicBezTo>
                  <a:cubicBezTo>
                    <a:pt x="23240" y="1"/>
                    <a:pt x="23141" y="1"/>
                    <a:pt x="23042"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7"/>
            <p:cNvSpPr/>
            <p:nvPr/>
          </p:nvSpPr>
          <p:spPr>
            <a:xfrm>
              <a:off x="3652725" y="3935975"/>
              <a:ext cx="928925" cy="285000"/>
            </a:xfrm>
            <a:custGeom>
              <a:avLst/>
              <a:gdLst/>
              <a:ahLst/>
              <a:cxnLst/>
              <a:rect l="l" t="t" r="r" b="b"/>
              <a:pathLst>
                <a:path w="37157" h="11400" extrusionOk="0">
                  <a:moveTo>
                    <a:pt x="4063" y="4457"/>
                  </a:moveTo>
                  <a:lnTo>
                    <a:pt x="4021" y="4481"/>
                  </a:lnTo>
                  <a:cubicBezTo>
                    <a:pt x="4021" y="4481"/>
                    <a:pt x="4021" y="4481"/>
                    <a:pt x="4022" y="4481"/>
                  </a:cubicBezTo>
                  <a:lnTo>
                    <a:pt x="4022" y="4481"/>
                  </a:lnTo>
                  <a:lnTo>
                    <a:pt x="4063" y="4457"/>
                  </a:lnTo>
                  <a:close/>
                  <a:moveTo>
                    <a:pt x="0" y="5914"/>
                  </a:moveTo>
                  <a:cubicBezTo>
                    <a:pt x="2" y="5915"/>
                    <a:pt x="3" y="5915"/>
                    <a:pt x="5" y="5916"/>
                  </a:cubicBezTo>
                  <a:lnTo>
                    <a:pt x="5" y="5916"/>
                  </a:lnTo>
                  <a:cubicBezTo>
                    <a:pt x="3" y="5915"/>
                    <a:pt x="2" y="5915"/>
                    <a:pt x="0" y="5914"/>
                  </a:cubicBezTo>
                  <a:close/>
                  <a:moveTo>
                    <a:pt x="37156" y="0"/>
                  </a:moveTo>
                  <a:cubicBezTo>
                    <a:pt x="35658" y="705"/>
                    <a:pt x="34067" y="1197"/>
                    <a:pt x="32431" y="1463"/>
                  </a:cubicBezTo>
                  <a:cubicBezTo>
                    <a:pt x="31387" y="2779"/>
                    <a:pt x="30157" y="3941"/>
                    <a:pt x="28787" y="4914"/>
                  </a:cubicBezTo>
                  <a:cubicBezTo>
                    <a:pt x="28858" y="4914"/>
                    <a:pt x="28936" y="4932"/>
                    <a:pt x="29008" y="4932"/>
                  </a:cubicBezTo>
                  <a:lnTo>
                    <a:pt x="27557" y="5779"/>
                  </a:lnTo>
                  <a:cubicBezTo>
                    <a:pt x="27545" y="5785"/>
                    <a:pt x="27536" y="5788"/>
                    <a:pt x="27527" y="5794"/>
                  </a:cubicBezTo>
                  <a:cubicBezTo>
                    <a:pt x="27518" y="5800"/>
                    <a:pt x="27506" y="5812"/>
                    <a:pt x="27494" y="5818"/>
                  </a:cubicBezTo>
                  <a:cubicBezTo>
                    <a:pt x="27327" y="5914"/>
                    <a:pt x="27142" y="5973"/>
                    <a:pt x="26972" y="6063"/>
                  </a:cubicBezTo>
                  <a:cubicBezTo>
                    <a:pt x="26318" y="6415"/>
                    <a:pt x="25656" y="6746"/>
                    <a:pt x="24963" y="7009"/>
                  </a:cubicBezTo>
                  <a:cubicBezTo>
                    <a:pt x="24638" y="7131"/>
                    <a:pt x="24297" y="7209"/>
                    <a:pt x="23966" y="7314"/>
                  </a:cubicBezTo>
                  <a:cubicBezTo>
                    <a:pt x="23387" y="7496"/>
                    <a:pt x="22811" y="7678"/>
                    <a:pt x="22208" y="7800"/>
                  </a:cubicBezTo>
                  <a:cubicBezTo>
                    <a:pt x="21826" y="7881"/>
                    <a:pt x="21429" y="7916"/>
                    <a:pt x="21038" y="7973"/>
                  </a:cubicBezTo>
                  <a:cubicBezTo>
                    <a:pt x="20459" y="8057"/>
                    <a:pt x="19877" y="8137"/>
                    <a:pt x="19280" y="8170"/>
                  </a:cubicBezTo>
                  <a:cubicBezTo>
                    <a:pt x="19071" y="8182"/>
                    <a:pt x="18859" y="8185"/>
                    <a:pt x="18646" y="8185"/>
                  </a:cubicBezTo>
                  <a:cubicBezTo>
                    <a:pt x="18432" y="8185"/>
                    <a:pt x="18217" y="8182"/>
                    <a:pt x="18002" y="8182"/>
                  </a:cubicBezTo>
                  <a:cubicBezTo>
                    <a:pt x="17405" y="8179"/>
                    <a:pt x="16805" y="8170"/>
                    <a:pt x="16193" y="8119"/>
                  </a:cubicBezTo>
                  <a:cubicBezTo>
                    <a:pt x="15749" y="8081"/>
                    <a:pt x="15295" y="8021"/>
                    <a:pt x="14841" y="7961"/>
                  </a:cubicBezTo>
                  <a:cubicBezTo>
                    <a:pt x="14223" y="7878"/>
                    <a:pt x="13600" y="7776"/>
                    <a:pt x="12967" y="7648"/>
                  </a:cubicBezTo>
                  <a:cubicBezTo>
                    <a:pt x="12501" y="7552"/>
                    <a:pt x="12035" y="7439"/>
                    <a:pt x="11561" y="7317"/>
                  </a:cubicBezTo>
                  <a:cubicBezTo>
                    <a:pt x="10919" y="7152"/>
                    <a:pt x="10268" y="6964"/>
                    <a:pt x="9615" y="6752"/>
                  </a:cubicBezTo>
                  <a:cubicBezTo>
                    <a:pt x="9137" y="6600"/>
                    <a:pt x="8657" y="6436"/>
                    <a:pt x="8173" y="6257"/>
                  </a:cubicBezTo>
                  <a:cubicBezTo>
                    <a:pt x="7507" y="6012"/>
                    <a:pt x="6836" y="5732"/>
                    <a:pt x="6158" y="5439"/>
                  </a:cubicBezTo>
                  <a:cubicBezTo>
                    <a:pt x="5669" y="5227"/>
                    <a:pt x="5182" y="5018"/>
                    <a:pt x="4690" y="4779"/>
                  </a:cubicBezTo>
                  <a:cubicBezTo>
                    <a:pt x="4466" y="4675"/>
                    <a:pt x="4245" y="4594"/>
                    <a:pt x="4022" y="4481"/>
                  </a:cubicBezTo>
                  <a:lnTo>
                    <a:pt x="4022" y="4481"/>
                  </a:lnTo>
                  <a:lnTo>
                    <a:pt x="1588" y="5908"/>
                  </a:lnTo>
                  <a:cubicBezTo>
                    <a:pt x="1342" y="6052"/>
                    <a:pt x="1065" y="6124"/>
                    <a:pt x="789" y="6124"/>
                  </a:cubicBezTo>
                  <a:cubicBezTo>
                    <a:pt x="519" y="6124"/>
                    <a:pt x="248" y="6055"/>
                    <a:pt x="5" y="5916"/>
                  </a:cubicBezTo>
                  <a:lnTo>
                    <a:pt x="5" y="5916"/>
                  </a:lnTo>
                  <a:cubicBezTo>
                    <a:pt x="6361" y="9562"/>
                    <a:pt x="12520" y="11400"/>
                    <a:pt x="18110" y="11400"/>
                  </a:cubicBezTo>
                  <a:cubicBezTo>
                    <a:pt x="19095" y="11400"/>
                    <a:pt x="20080" y="11340"/>
                    <a:pt x="21062" y="11221"/>
                  </a:cubicBezTo>
                  <a:cubicBezTo>
                    <a:pt x="21378" y="11182"/>
                    <a:pt x="21680" y="11095"/>
                    <a:pt x="21993" y="11045"/>
                  </a:cubicBezTo>
                  <a:cubicBezTo>
                    <a:pt x="22632" y="10937"/>
                    <a:pt x="23271" y="10845"/>
                    <a:pt x="23889" y="10684"/>
                  </a:cubicBezTo>
                  <a:cubicBezTo>
                    <a:pt x="24253" y="10591"/>
                    <a:pt x="24593" y="10445"/>
                    <a:pt x="24948" y="10334"/>
                  </a:cubicBezTo>
                  <a:cubicBezTo>
                    <a:pt x="25494" y="10161"/>
                    <a:pt x="26050" y="10006"/>
                    <a:pt x="26581" y="9788"/>
                  </a:cubicBezTo>
                  <a:cubicBezTo>
                    <a:pt x="26942" y="9639"/>
                    <a:pt x="27282" y="9439"/>
                    <a:pt x="27638" y="9269"/>
                  </a:cubicBezTo>
                  <a:cubicBezTo>
                    <a:pt x="28133" y="9033"/>
                    <a:pt x="28638" y="8815"/>
                    <a:pt x="29115" y="8537"/>
                  </a:cubicBezTo>
                  <a:cubicBezTo>
                    <a:pt x="32494" y="6567"/>
                    <a:pt x="35169" y="3645"/>
                    <a:pt x="371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7"/>
            <p:cNvSpPr/>
            <p:nvPr/>
          </p:nvSpPr>
          <p:spPr>
            <a:xfrm>
              <a:off x="3156475" y="1655725"/>
              <a:ext cx="1524800" cy="2316775"/>
            </a:xfrm>
            <a:custGeom>
              <a:avLst/>
              <a:gdLst/>
              <a:ahLst/>
              <a:cxnLst/>
              <a:rect l="l" t="t" r="r" b="b"/>
              <a:pathLst>
                <a:path w="60992" h="92671" extrusionOk="0">
                  <a:moveTo>
                    <a:pt x="3577" y="0"/>
                  </a:moveTo>
                  <a:cubicBezTo>
                    <a:pt x="2233" y="962"/>
                    <a:pt x="1030" y="2105"/>
                    <a:pt x="1" y="3397"/>
                  </a:cubicBezTo>
                  <a:cubicBezTo>
                    <a:pt x="1066" y="3224"/>
                    <a:pt x="2156" y="3108"/>
                    <a:pt x="3284" y="3108"/>
                  </a:cubicBezTo>
                  <a:cubicBezTo>
                    <a:pt x="8308" y="3108"/>
                    <a:pt x="13928" y="4803"/>
                    <a:pt x="19791" y="8158"/>
                  </a:cubicBezTo>
                  <a:cubicBezTo>
                    <a:pt x="40745" y="20161"/>
                    <a:pt x="57803" y="49472"/>
                    <a:pt x="57818" y="73498"/>
                  </a:cubicBezTo>
                  <a:cubicBezTo>
                    <a:pt x="57824" y="81590"/>
                    <a:pt x="55875" y="88148"/>
                    <a:pt x="52278" y="92670"/>
                  </a:cubicBezTo>
                  <a:cubicBezTo>
                    <a:pt x="53914" y="92404"/>
                    <a:pt x="55505" y="91912"/>
                    <a:pt x="57003" y="91208"/>
                  </a:cubicBezTo>
                  <a:cubicBezTo>
                    <a:pt x="59585" y="86476"/>
                    <a:pt x="60991" y="80504"/>
                    <a:pt x="60985" y="73498"/>
                  </a:cubicBezTo>
                  <a:cubicBezTo>
                    <a:pt x="60970" y="48461"/>
                    <a:pt x="43198" y="17919"/>
                    <a:pt x="21364" y="5412"/>
                  </a:cubicBezTo>
                  <a:cubicBezTo>
                    <a:pt x="15116" y="1836"/>
                    <a:pt x="9081" y="63"/>
                    <a:pt x="357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7"/>
            <p:cNvSpPr/>
            <p:nvPr/>
          </p:nvSpPr>
          <p:spPr>
            <a:xfrm>
              <a:off x="3626150" y="4003200"/>
              <a:ext cx="128150" cy="85850"/>
            </a:xfrm>
            <a:custGeom>
              <a:avLst/>
              <a:gdLst/>
              <a:ahLst/>
              <a:cxnLst/>
              <a:rect l="l" t="t" r="r" b="b"/>
              <a:pathLst>
                <a:path w="5126" h="3434" extrusionOk="0">
                  <a:moveTo>
                    <a:pt x="1875" y="1"/>
                  </a:moveTo>
                  <a:lnTo>
                    <a:pt x="1848" y="16"/>
                  </a:lnTo>
                  <a:lnTo>
                    <a:pt x="1845" y="16"/>
                  </a:lnTo>
                  <a:lnTo>
                    <a:pt x="1048" y="484"/>
                  </a:lnTo>
                  <a:cubicBezTo>
                    <a:pt x="1" y="1099"/>
                    <a:pt x="4" y="2613"/>
                    <a:pt x="1054" y="3219"/>
                  </a:cubicBezTo>
                  <a:cubicBezTo>
                    <a:pt x="1057" y="3219"/>
                    <a:pt x="1060" y="3225"/>
                    <a:pt x="1063" y="3225"/>
                  </a:cubicBezTo>
                  <a:cubicBezTo>
                    <a:pt x="1298" y="3359"/>
                    <a:pt x="1563" y="3434"/>
                    <a:pt x="1832" y="3434"/>
                  </a:cubicBezTo>
                  <a:cubicBezTo>
                    <a:pt x="1838" y="3434"/>
                    <a:pt x="1843" y="3434"/>
                    <a:pt x="1848" y="3434"/>
                  </a:cubicBezTo>
                  <a:cubicBezTo>
                    <a:pt x="1854" y="3434"/>
                    <a:pt x="1859" y="3434"/>
                    <a:pt x="1865" y="3434"/>
                  </a:cubicBezTo>
                  <a:cubicBezTo>
                    <a:pt x="2140" y="3434"/>
                    <a:pt x="2411" y="3359"/>
                    <a:pt x="2648" y="3219"/>
                  </a:cubicBezTo>
                  <a:lnTo>
                    <a:pt x="5126" y="1768"/>
                  </a:lnTo>
                  <a:cubicBezTo>
                    <a:pt x="4299" y="1356"/>
                    <a:pt x="3472" y="959"/>
                    <a:pt x="2633" y="478"/>
                  </a:cubicBezTo>
                  <a:cubicBezTo>
                    <a:pt x="2380" y="332"/>
                    <a:pt x="2132" y="150"/>
                    <a:pt x="1875"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7"/>
            <p:cNvSpPr/>
            <p:nvPr/>
          </p:nvSpPr>
          <p:spPr>
            <a:xfrm>
              <a:off x="2975450" y="1793700"/>
              <a:ext cx="28300" cy="19875"/>
            </a:xfrm>
            <a:custGeom>
              <a:avLst/>
              <a:gdLst/>
              <a:ahLst/>
              <a:cxnLst/>
              <a:rect l="l" t="t" r="r" b="b"/>
              <a:pathLst>
                <a:path w="1132" h="795" extrusionOk="0">
                  <a:moveTo>
                    <a:pt x="1132" y="1"/>
                  </a:moveTo>
                  <a:lnTo>
                    <a:pt x="1132" y="1"/>
                  </a:lnTo>
                  <a:cubicBezTo>
                    <a:pt x="1091" y="24"/>
                    <a:pt x="1052" y="48"/>
                    <a:pt x="1012" y="73"/>
                  </a:cubicBezTo>
                  <a:lnTo>
                    <a:pt x="1012" y="73"/>
                  </a:lnTo>
                  <a:cubicBezTo>
                    <a:pt x="1034" y="59"/>
                    <a:pt x="1056" y="46"/>
                    <a:pt x="1078" y="33"/>
                  </a:cubicBezTo>
                  <a:lnTo>
                    <a:pt x="1132" y="1"/>
                  </a:lnTo>
                  <a:close/>
                  <a:moveTo>
                    <a:pt x="1012" y="73"/>
                  </a:moveTo>
                  <a:cubicBezTo>
                    <a:pt x="657" y="290"/>
                    <a:pt x="341" y="558"/>
                    <a:pt x="0" y="795"/>
                  </a:cubicBezTo>
                  <a:cubicBezTo>
                    <a:pt x="341" y="558"/>
                    <a:pt x="661" y="293"/>
                    <a:pt x="1012" y="7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7"/>
            <p:cNvSpPr/>
            <p:nvPr/>
          </p:nvSpPr>
          <p:spPr>
            <a:xfrm>
              <a:off x="2741650" y="2382775"/>
              <a:ext cx="5025" cy="113000"/>
            </a:xfrm>
            <a:custGeom>
              <a:avLst/>
              <a:gdLst/>
              <a:ahLst/>
              <a:cxnLst/>
              <a:rect l="l" t="t" r="r" b="b"/>
              <a:pathLst>
                <a:path w="201" h="4520" extrusionOk="0">
                  <a:moveTo>
                    <a:pt x="1" y="1"/>
                  </a:moveTo>
                  <a:cubicBezTo>
                    <a:pt x="4" y="1486"/>
                    <a:pt x="70" y="2992"/>
                    <a:pt x="201" y="4520"/>
                  </a:cubicBezTo>
                  <a:cubicBezTo>
                    <a:pt x="73" y="2995"/>
                    <a:pt x="4" y="1489"/>
                    <a:pt x="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7"/>
            <p:cNvSpPr/>
            <p:nvPr/>
          </p:nvSpPr>
          <p:spPr>
            <a:xfrm>
              <a:off x="3004100" y="1773100"/>
              <a:ext cx="34800" cy="20400"/>
            </a:xfrm>
            <a:custGeom>
              <a:avLst/>
              <a:gdLst/>
              <a:ahLst/>
              <a:cxnLst/>
              <a:rect l="l" t="t" r="r" b="b"/>
              <a:pathLst>
                <a:path w="1392" h="816" extrusionOk="0">
                  <a:moveTo>
                    <a:pt x="1391" y="1"/>
                  </a:moveTo>
                  <a:lnTo>
                    <a:pt x="0" y="816"/>
                  </a:lnTo>
                  <a:cubicBezTo>
                    <a:pt x="424" y="571"/>
                    <a:pt x="872" y="380"/>
                    <a:pt x="1311" y="174"/>
                  </a:cubicBezTo>
                  <a:cubicBezTo>
                    <a:pt x="1341" y="120"/>
                    <a:pt x="1362" y="54"/>
                    <a:pt x="1391"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7"/>
            <p:cNvSpPr/>
            <p:nvPr/>
          </p:nvSpPr>
          <p:spPr>
            <a:xfrm>
              <a:off x="3634150" y="3978650"/>
              <a:ext cx="38900" cy="24950"/>
            </a:xfrm>
            <a:custGeom>
              <a:avLst/>
              <a:gdLst/>
              <a:ahLst/>
              <a:cxnLst/>
              <a:rect l="l" t="t" r="r" b="b"/>
              <a:pathLst>
                <a:path w="1556" h="998" extrusionOk="0">
                  <a:moveTo>
                    <a:pt x="0" y="1"/>
                  </a:moveTo>
                  <a:lnTo>
                    <a:pt x="0" y="1"/>
                  </a:lnTo>
                  <a:cubicBezTo>
                    <a:pt x="29" y="20"/>
                    <a:pt x="58" y="38"/>
                    <a:pt x="87" y="57"/>
                  </a:cubicBezTo>
                  <a:lnTo>
                    <a:pt x="87" y="57"/>
                  </a:lnTo>
                  <a:cubicBezTo>
                    <a:pt x="58" y="38"/>
                    <a:pt x="29" y="19"/>
                    <a:pt x="0" y="1"/>
                  </a:cubicBezTo>
                  <a:close/>
                  <a:moveTo>
                    <a:pt x="87" y="57"/>
                  </a:moveTo>
                  <a:lnTo>
                    <a:pt x="87" y="57"/>
                  </a:lnTo>
                  <a:cubicBezTo>
                    <a:pt x="567" y="370"/>
                    <a:pt x="1041" y="708"/>
                    <a:pt x="1525" y="998"/>
                  </a:cubicBezTo>
                  <a:lnTo>
                    <a:pt x="1555" y="980"/>
                  </a:lnTo>
                  <a:cubicBezTo>
                    <a:pt x="1062" y="687"/>
                    <a:pt x="574" y="372"/>
                    <a:pt x="87" y="5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7"/>
            <p:cNvSpPr/>
            <p:nvPr/>
          </p:nvSpPr>
          <p:spPr>
            <a:xfrm>
              <a:off x="3274825" y="3664050"/>
              <a:ext cx="41375" cy="46600"/>
            </a:xfrm>
            <a:custGeom>
              <a:avLst/>
              <a:gdLst/>
              <a:ahLst/>
              <a:cxnLst/>
              <a:rect l="l" t="t" r="r" b="b"/>
              <a:pathLst>
                <a:path w="1655" h="1864" extrusionOk="0">
                  <a:moveTo>
                    <a:pt x="1" y="0"/>
                  </a:moveTo>
                  <a:cubicBezTo>
                    <a:pt x="550" y="627"/>
                    <a:pt x="1090" y="1260"/>
                    <a:pt x="1654" y="1863"/>
                  </a:cubicBezTo>
                  <a:cubicBezTo>
                    <a:pt x="1090" y="1260"/>
                    <a:pt x="550" y="624"/>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7"/>
            <p:cNvSpPr/>
            <p:nvPr/>
          </p:nvSpPr>
          <p:spPr>
            <a:xfrm>
              <a:off x="3194600" y="3567350"/>
              <a:ext cx="39500" cy="50075"/>
            </a:xfrm>
            <a:custGeom>
              <a:avLst/>
              <a:gdLst/>
              <a:ahLst/>
              <a:cxnLst/>
              <a:rect l="l" t="t" r="r" b="b"/>
              <a:pathLst>
                <a:path w="1580" h="2003" extrusionOk="0">
                  <a:moveTo>
                    <a:pt x="1580" y="2003"/>
                  </a:moveTo>
                  <a:cubicBezTo>
                    <a:pt x="1040" y="1352"/>
                    <a:pt x="523" y="672"/>
                    <a:pt x="1" y="0"/>
                  </a:cubicBezTo>
                  <a:cubicBezTo>
                    <a:pt x="523" y="672"/>
                    <a:pt x="1040" y="1352"/>
                    <a:pt x="1580" y="200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7"/>
            <p:cNvSpPr/>
            <p:nvPr/>
          </p:nvSpPr>
          <p:spPr>
            <a:xfrm>
              <a:off x="3753225" y="4047375"/>
              <a:ext cx="16750" cy="8100"/>
            </a:xfrm>
            <a:custGeom>
              <a:avLst/>
              <a:gdLst/>
              <a:ahLst/>
              <a:cxnLst/>
              <a:rect l="l" t="t" r="r" b="b"/>
              <a:pathLst>
                <a:path w="670" h="324" extrusionOk="0">
                  <a:moveTo>
                    <a:pt x="43" y="1"/>
                  </a:moveTo>
                  <a:lnTo>
                    <a:pt x="1" y="25"/>
                  </a:lnTo>
                  <a:cubicBezTo>
                    <a:pt x="225" y="138"/>
                    <a:pt x="446" y="219"/>
                    <a:pt x="670" y="323"/>
                  </a:cubicBezTo>
                  <a:cubicBezTo>
                    <a:pt x="461" y="225"/>
                    <a:pt x="252" y="102"/>
                    <a:pt x="43" y="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7"/>
            <p:cNvSpPr/>
            <p:nvPr/>
          </p:nvSpPr>
          <p:spPr>
            <a:xfrm>
              <a:off x="3119550" y="3465250"/>
              <a:ext cx="37100" cy="53075"/>
            </a:xfrm>
            <a:custGeom>
              <a:avLst/>
              <a:gdLst/>
              <a:ahLst/>
              <a:cxnLst/>
              <a:rect l="l" t="t" r="r" b="b"/>
              <a:pathLst>
                <a:path w="1484" h="2123" extrusionOk="0">
                  <a:moveTo>
                    <a:pt x="1484" y="2123"/>
                  </a:moveTo>
                  <a:cubicBezTo>
                    <a:pt x="973" y="1430"/>
                    <a:pt x="493" y="711"/>
                    <a:pt x="0" y="1"/>
                  </a:cubicBezTo>
                  <a:cubicBezTo>
                    <a:pt x="493" y="711"/>
                    <a:pt x="973" y="1430"/>
                    <a:pt x="1484" y="2123"/>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7"/>
            <p:cNvSpPr/>
            <p:nvPr/>
          </p:nvSpPr>
          <p:spPr>
            <a:xfrm>
              <a:off x="3447575" y="3837250"/>
              <a:ext cx="44875" cy="38975"/>
            </a:xfrm>
            <a:custGeom>
              <a:avLst/>
              <a:gdLst/>
              <a:ahLst/>
              <a:cxnLst/>
              <a:rect l="l" t="t" r="r" b="b"/>
              <a:pathLst>
                <a:path w="1795" h="1559" extrusionOk="0">
                  <a:moveTo>
                    <a:pt x="1795" y="1559"/>
                  </a:moveTo>
                  <a:cubicBezTo>
                    <a:pt x="1189" y="1063"/>
                    <a:pt x="598" y="526"/>
                    <a:pt x="1" y="0"/>
                  </a:cubicBezTo>
                  <a:cubicBezTo>
                    <a:pt x="598" y="526"/>
                    <a:pt x="1189" y="1063"/>
                    <a:pt x="1795" y="1559"/>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7"/>
            <p:cNvSpPr/>
            <p:nvPr/>
          </p:nvSpPr>
          <p:spPr>
            <a:xfrm>
              <a:off x="2751650" y="2536575"/>
              <a:ext cx="9350" cy="74650"/>
            </a:xfrm>
            <a:custGeom>
              <a:avLst/>
              <a:gdLst/>
              <a:ahLst/>
              <a:cxnLst/>
              <a:rect l="l" t="t" r="r" b="b"/>
              <a:pathLst>
                <a:path w="374" h="2986" extrusionOk="0">
                  <a:moveTo>
                    <a:pt x="374" y="2985"/>
                  </a:moveTo>
                  <a:cubicBezTo>
                    <a:pt x="212" y="1982"/>
                    <a:pt x="114" y="994"/>
                    <a:pt x="1" y="0"/>
                  </a:cubicBezTo>
                  <a:cubicBezTo>
                    <a:pt x="114" y="994"/>
                    <a:pt x="212" y="1982"/>
                    <a:pt x="374" y="298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7"/>
            <p:cNvSpPr/>
            <p:nvPr/>
          </p:nvSpPr>
          <p:spPr>
            <a:xfrm>
              <a:off x="3539375" y="3912325"/>
              <a:ext cx="46350" cy="34725"/>
            </a:xfrm>
            <a:custGeom>
              <a:avLst/>
              <a:gdLst/>
              <a:ahLst/>
              <a:cxnLst/>
              <a:rect l="l" t="t" r="r" b="b"/>
              <a:pathLst>
                <a:path w="1854" h="1389" extrusionOk="0">
                  <a:moveTo>
                    <a:pt x="1854" y="1388"/>
                  </a:moveTo>
                  <a:cubicBezTo>
                    <a:pt x="1227" y="949"/>
                    <a:pt x="615" y="469"/>
                    <a:pt x="0" y="0"/>
                  </a:cubicBezTo>
                  <a:cubicBezTo>
                    <a:pt x="615" y="469"/>
                    <a:pt x="1227" y="949"/>
                    <a:pt x="1854" y="138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7"/>
            <p:cNvSpPr/>
            <p:nvPr/>
          </p:nvSpPr>
          <p:spPr>
            <a:xfrm>
              <a:off x="3049850" y="3358625"/>
              <a:ext cx="34425" cy="55525"/>
            </a:xfrm>
            <a:custGeom>
              <a:avLst/>
              <a:gdLst/>
              <a:ahLst/>
              <a:cxnLst/>
              <a:rect l="l" t="t" r="r" b="b"/>
              <a:pathLst>
                <a:path w="1377" h="2221" extrusionOk="0">
                  <a:moveTo>
                    <a:pt x="1376" y="2221"/>
                  </a:moveTo>
                  <a:cubicBezTo>
                    <a:pt x="902" y="1493"/>
                    <a:pt x="457" y="743"/>
                    <a:pt x="0" y="0"/>
                  </a:cubicBezTo>
                  <a:cubicBezTo>
                    <a:pt x="457" y="743"/>
                    <a:pt x="902" y="1493"/>
                    <a:pt x="1376" y="222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7"/>
            <p:cNvSpPr/>
            <p:nvPr/>
          </p:nvSpPr>
          <p:spPr>
            <a:xfrm>
              <a:off x="3359225" y="3754275"/>
              <a:ext cx="43225" cy="42925"/>
            </a:xfrm>
            <a:custGeom>
              <a:avLst/>
              <a:gdLst/>
              <a:ahLst/>
              <a:cxnLst/>
              <a:rect l="l" t="t" r="r" b="b"/>
              <a:pathLst>
                <a:path w="1729" h="1717" extrusionOk="0">
                  <a:moveTo>
                    <a:pt x="1" y="0"/>
                  </a:moveTo>
                  <a:lnTo>
                    <a:pt x="1" y="0"/>
                  </a:lnTo>
                  <a:cubicBezTo>
                    <a:pt x="574" y="579"/>
                    <a:pt x="1141" y="1164"/>
                    <a:pt x="1729" y="1717"/>
                  </a:cubicBezTo>
                  <a:cubicBezTo>
                    <a:pt x="1141" y="1164"/>
                    <a:pt x="574" y="576"/>
                    <a:pt x="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7"/>
            <p:cNvSpPr/>
            <p:nvPr/>
          </p:nvSpPr>
          <p:spPr>
            <a:xfrm>
              <a:off x="2798150" y="2780150"/>
              <a:ext cx="17775" cy="65600"/>
            </a:xfrm>
            <a:custGeom>
              <a:avLst/>
              <a:gdLst/>
              <a:ahLst/>
              <a:cxnLst/>
              <a:rect l="l" t="t" r="r" b="b"/>
              <a:pathLst>
                <a:path w="711" h="2624" extrusionOk="0">
                  <a:moveTo>
                    <a:pt x="711" y="2624"/>
                  </a:moveTo>
                  <a:cubicBezTo>
                    <a:pt x="445" y="1749"/>
                    <a:pt x="233" y="875"/>
                    <a:pt x="0" y="0"/>
                  </a:cubicBezTo>
                  <a:cubicBezTo>
                    <a:pt x="233" y="875"/>
                    <a:pt x="445" y="1749"/>
                    <a:pt x="711" y="2624"/>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7"/>
            <p:cNvSpPr/>
            <p:nvPr/>
          </p:nvSpPr>
          <p:spPr>
            <a:xfrm>
              <a:off x="2986050" y="3248025"/>
              <a:ext cx="31500" cy="57700"/>
            </a:xfrm>
            <a:custGeom>
              <a:avLst/>
              <a:gdLst/>
              <a:ahLst/>
              <a:cxnLst/>
              <a:rect l="l" t="t" r="r" b="b"/>
              <a:pathLst>
                <a:path w="1260" h="2308" extrusionOk="0">
                  <a:moveTo>
                    <a:pt x="1260" y="2308"/>
                  </a:moveTo>
                  <a:cubicBezTo>
                    <a:pt x="821" y="1550"/>
                    <a:pt x="418" y="774"/>
                    <a:pt x="0" y="1"/>
                  </a:cubicBezTo>
                  <a:cubicBezTo>
                    <a:pt x="418" y="774"/>
                    <a:pt x="821" y="1550"/>
                    <a:pt x="1260" y="2308"/>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7"/>
            <p:cNvSpPr/>
            <p:nvPr/>
          </p:nvSpPr>
          <p:spPr>
            <a:xfrm>
              <a:off x="2770675" y="2660225"/>
              <a:ext cx="13600" cy="68000"/>
            </a:xfrm>
            <a:custGeom>
              <a:avLst/>
              <a:gdLst/>
              <a:ahLst/>
              <a:cxnLst/>
              <a:rect l="l" t="t" r="r" b="b"/>
              <a:pathLst>
                <a:path w="544" h="2720" extrusionOk="0">
                  <a:moveTo>
                    <a:pt x="544" y="2720"/>
                  </a:moveTo>
                  <a:cubicBezTo>
                    <a:pt x="329" y="1809"/>
                    <a:pt x="174" y="905"/>
                    <a:pt x="1" y="0"/>
                  </a:cubicBezTo>
                  <a:cubicBezTo>
                    <a:pt x="174" y="905"/>
                    <a:pt x="329" y="1809"/>
                    <a:pt x="544" y="272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7"/>
            <p:cNvSpPr/>
            <p:nvPr/>
          </p:nvSpPr>
          <p:spPr>
            <a:xfrm>
              <a:off x="2833875" y="2899250"/>
              <a:ext cx="21750" cy="63900"/>
            </a:xfrm>
            <a:custGeom>
              <a:avLst/>
              <a:gdLst/>
              <a:ahLst/>
              <a:cxnLst/>
              <a:rect l="l" t="t" r="r" b="b"/>
              <a:pathLst>
                <a:path w="870" h="2556" extrusionOk="0">
                  <a:moveTo>
                    <a:pt x="870" y="2555"/>
                  </a:moveTo>
                  <a:cubicBezTo>
                    <a:pt x="553" y="1704"/>
                    <a:pt x="287" y="851"/>
                    <a:pt x="1" y="0"/>
                  </a:cubicBezTo>
                  <a:cubicBezTo>
                    <a:pt x="287" y="851"/>
                    <a:pt x="553" y="1704"/>
                    <a:pt x="870" y="2555"/>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7"/>
            <p:cNvSpPr/>
            <p:nvPr/>
          </p:nvSpPr>
          <p:spPr>
            <a:xfrm>
              <a:off x="2877550" y="3017675"/>
              <a:ext cx="25150" cy="61725"/>
            </a:xfrm>
            <a:custGeom>
              <a:avLst/>
              <a:gdLst/>
              <a:ahLst/>
              <a:cxnLst/>
              <a:rect l="l" t="t" r="r" b="b"/>
              <a:pathLst>
                <a:path w="1006" h="2469" extrusionOk="0">
                  <a:moveTo>
                    <a:pt x="0" y="0"/>
                  </a:moveTo>
                  <a:cubicBezTo>
                    <a:pt x="235" y="584"/>
                    <a:pt x="462" y="1168"/>
                    <a:pt x="702" y="1751"/>
                  </a:cubicBezTo>
                  <a:lnTo>
                    <a:pt x="702" y="1751"/>
                  </a:lnTo>
                  <a:cubicBezTo>
                    <a:pt x="463" y="1169"/>
                    <a:pt x="237" y="584"/>
                    <a:pt x="0" y="0"/>
                  </a:cubicBezTo>
                  <a:close/>
                  <a:moveTo>
                    <a:pt x="702" y="1751"/>
                  </a:moveTo>
                  <a:lnTo>
                    <a:pt x="702" y="1751"/>
                  </a:lnTo>
                  <a:cubicBezTo>
                    <a:pt x="801" y="1991"/>
                    <a:pt x="902" y="2230"/>
                    <a:pt x="1006" y="2469"/>
                  </a:cubicBezTo>
                  <a:cubicBezTo>
                    <a:pt x="902" y="2230"/>
                    <a:pt x="801" y="1990"/>
                    <a:pt x="702" y="1751"/>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7"/>
            <p:cNvSpPr/>
            <p:nvPr/>
          </p:nvSpPr>
          <p:spPr>
            <a:xfrm>
              <a:off x="2928575" y="3134450"/>
              <a:ext cx="28250" cy="59425"/>
            </a:xfrm>
            <a:custGeom>
              <a:avLst/>
              <a:gdLst/>
              <a:ahLst/>
              <a:cxnLst/>
              <a:rect l="l" t="t" r="r" b="b"/>
              <a:pathLst>
                <a:path w="1130" h="2377" extrusionOk="0">
                  <a:moveTo>
                    <a:pt x="1129" y="2377"/>
                  </a:moveTo>
                  <a:cubicBezTo>
                    <a:pt x="732" y="1591"/>
                    <a:pt x="374" y="795"/>
                    <a:pt x="1" y="1"/>
                  </a:cubicBezTo>
                  <a:cubicBezTo>
                    <a:pt x="374" y="795"/>
                    <a:pt x="732" y="1591"/>
                    <a:pt x="1129" y="2377"/>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7"/>
            <p:cNvSpPr/>
            <p:nvPr/>
          </p:nvSpPr>
          <p:spPr>
            <a:xfrm>
              <a:off x="1715750" y="399825"/>
              <a:ext cx="3912175" cy="5075600"/>
            </a:xfrm>
            <a:custGeom>
              <a:avLst/>
              <a:gdLst/>
              <a:ahLst/>
              <a:cxnLst/>
              <a:rect l="l" t="t" r="r" b="b"/>
              <a:pathLst>
                <a:path w="156487" h="203024" extrusionOk="0">
                  <a:moveTo>
                    <a:pt x="35135" y="3740"/>
                  </a:moveTo>
                  <a:lnTo>
                    <a:pt x="49093" y="27727"/>
                  </a:lnTo>
                  <a:cubicBezTo>
                    <a:pt x="49379" y="28217"/>
                    <a:pt x="49904" y="28514"/>
                    <a:pt x="50468" y="28514"/>
                  </a:cubicBezTo>
                  <a:cubicBezTo>
                    <a:pt x="50492" y="28514"/>
                    <a:pt x="50516" y="28513"/>
                    <a:pt x="50541" y="28512"/>
                  </a:cubicBezTo>
                  <a:cubicBezTo>
                    <a:pt x="51061" y="28487"/>
                    <a:pt x="51588" y="28475"/>
                    <a:pt x="52120" y="28475"/>
                  </a:cubicBezTo>
                  <a:cubicBezTo>
                    <a:pt x="55023" y="28475"/>
                    <a:pt x="58089" y="28847"/>
                    <a:pt x="61259" y="29596"/>
                  </a:cubicBezTo>
                  <a:cubicBezTo>
                    <a:pt x="61377" y="29623"/>
                    <a:pt x="61497" y="29636"/>
                    <a:pt x="61616" y="29636"/>
                  </a:cubicBezTo>
                  <a:cubicBezTo>
                    <a:pt x="61970" y="29636"/>
                    <a:pt x="62319" y="29518"/>
                    <a:pt x="62606" y="29297"/>
                  </a:cubicBezTo>
                  <a:cubicBezTo>
                    <a:pt x="62988" y="28996"/>
                    <a:pt x="63208" y="28536"/>
                    <a:pt x="63208" y="28050"/>
                  </a:cubicBezTo>
                  <a:lnTo>
                    <a:pt x="63197" y="6857"/>
                  </a:lnTo>
                  <a:lnTo>
                    <a:pt x="93183" y="24032"/>
                  </a:lnTo>
                  <a:lnTo>
                    <a:pt x="93198" y="47043"/>
                  </a:lnTo>
                  <a:cubicBezTo>
                    <a:pt x="93198" y="47487"/>
                    <a:pt x="93386" y="47911"/>
                    <a:pt x="93714" y="48213"/>
                  </a:cubicBezTo>
                  <a:cubicBezTo>
                    <a:pt x="97535" y="51684"/>
                    <a:pt x="101236" y="55556"/>
                    <a:pt x="104717" y="59714"/>
                  </a:cubicBezTo>
                  <a:cubicBezTo>
                    <a:pt x="105026" y="60085"/>
                    <a:pt x="105475" y="60282"/>
                    <a:pt x="105931" y="60282"/>
                  </a:cubicBezTo>
                  <a:cubicBezTo>
                    <a:pt x="106201" y="60282"/>
                    <a:pt x="106472" y="60214"/>
                    <a:pt x="106719" y="60072"/>
                  </a:cubicBezTo>
                  <a:lnTo>
                    <a:pt x="120101" y="52403"/>
                  </a:lnTo>
                  <a:lnTo>
                    <a:pt x="141965" y="89966"/>
                  </a:lnTo>
                  <a:lnTo>
                    <a:pt x="128614" y="97658"/>
                  </a:lnTo>
                  <a:cubicBezTo>
                    <a:pt x="127942" y="98046"/>
                    <a:pt x="127650" y="98858"/>
                    <a:pt x="127921" y="99583"/>
                  </a:cubicBezTo>
                  <a:cubicBezTo>
                    <a:pt x="129817" y="104657"/>
                    <a:pt x="131345" y="109777"/>
                    <a:pt x="132467" y="114791"/>
                  </a:cubicBezTo>
                  <a:cubicBezTo>
                    <a:pt x="132566" y="115224"/>
                    <a:pt x="132840" y="115597"/>
                    <a:pt x="133228" y="115821"/>
                  </a:cubicBezTo>
                  <a:lnTo>
                    <a:pt x="153293" y="127316"/>
                  </a:lnTo>
                  <a:lnTo>
                    <a:pt x="153317" y="161684"/>
                  </a:lnTo>
                  <a:lnTo>
                    <a:pt x="134819" y="151094"/>
                  </a:lnTo>
                  <a:cubicBezTo>
                    <a:pt x="134570" y="150951"/>
                    <a:pt x="134301" y="150885"/>
                    <a:pt x="134036" y="150885"/>
                  </a:cubicBezTo>
                  <a:cubicBezTo>
                    <a:pt x="133366" y="150885"/>
                    <a:pt x="132728" y="151313"/>
                    <a:pt x="132518" y="152013"/>
                  </a:cubicBezTo>
                  <a:cubicBezTo>
                    <a:pt x="131420" y="155682"/>
                    <a:pt x="129939" y="158965"/>
                    <a:pt x="128115" y="161774"/>
                  </a:cubicBezTo>
                  <a:cubicBezTo>
                    <a:pt x="127790" y="162278"/>
                    <a:pt x="127775" y="162920"/>
                    <a:pt x="128074" y="163436"/>
                  </a:cubicBezTo>
                  <a:lnTo>
                    <a:pt x="142028" y="187405"/>
                  </a:lnTo>
                  <a:lnTo>
                    <a:pt x="121354" y="199279"/>
                  </a:lnTo>
                  <a:lnTo>
                    <a:pt x="107376" y="175283"/>
                  </a:lnTo>
                  <a:cubicBezTo>
                    <a:pt x="107094" y="174799"/>
                    <a:pt x="106575" y="174498"/>
                    <a:pt x="106017" y="174498"/>
                  </a:cubicBezTo>
                  <a:cubicBezTo>
                    <a:pt x="106015" y="174498"/>
                    <a:pt x="106012" y="174498"/>
                    <a:pt x="106009" y="174498"/>
                  </a:cubicBezTo>
                  <a:cubicBezTo>
                    <a:pt x="106001" y="174498"/>
                    <a:pt x="105993" y="174497"/>
                    <a:pt x="105986" y="174497"/>
                  </a:cubicBezTo>
                  <a:cubicBezTo>
                    <a:pt x="105967" y="174497"/>
                    <a:pt x="105948" y="174499"/>
                    <a:pt x="105931" y="174501"/>
                  </a:cubicBezTo>
                  <a:cubicBezTo>
                    <a:pt x="105415" y="174524"/>
                    <a:pt x="104895" y="174536"/>
                    <a:pt x="104371" y="174536"/>
                  </a:cubicBezTo>
                  <a:cubicBezTo>
                    <a:pt x="101432" y="174536"/>
                    <a:pt x="98379" y="174172"/>
                    <a:pt x="95225" y="173430"/>
                  </a:cubicBezTo>
                  <a:cubicBezTo>
                    <a:pt x="95103" y="173397"/>
                    <a:pt x="94979" y="173381"/>
                    <a:pt x="94854" y="173381"/>
                  </a:cubicBezTo>
                  <a:cubicBezTo>
                    <a:pt x="94505" y="173381"/>
                    <a:pt x="94157" y="173506"/>
                    <a:pt x="93881" y="173728"/>
                  </a:cubicBezTo>
                  <a:cubicBezTo>
                    <a:pt x="93499" y="174030"/>
                    <a:pt x="93278" y="174487"/>
                    <a:pt x="93281" y="174970"/>
                  </a:cubicBezTo>
                  <a:lnTo>
                    <a:pt x="93293" y="196163"/>
                  </a:lnTo>
                  <a:lnTo>
                    <a:pt x="63310" y="178991"/>
                  </a:lnTo>
                  <a:lnTo>
                    <a:pt x="63295" y="155980"/>
                  </a:lnTo>
                  <a:cubicBezTo>
                    <a:pt x="63295" y="155532"/>
                    <a:pt x="63107" y="155108"/>
                    <a:pt x="62776" y="154807"/>
                  </a:cubicBezTo>
                  <a:cubicBezTo>
                    <a:pt x="58931" y="151312"/>
                    <a:pt x="55221" y="147440"/>
                    <a:pt x="51755" y="143294"/>
                  </a:cubicBezTo>
                  <a:cubicBezTo>
                    <a:pt x="51446" y="142925"/>
                    <a:pt x="50997" y="142728"/>
                    <a:pt x="50541" y="142728"/>
                  </a:cubicBezTo>
                  <a:cubicBezTo>
                    <a:pt x="50272" y="142728"/>
                    <a:pt x="50000" y="142797"/>
                    <a:pt x="49752" y="142939"/>
                  </a:cubicBezTo>
                  <a:lnTo>
                    <a:pt x="36386" y="150616"/>
                  </a:lnTo>
                  <a:lnTo>
                    <a:pt x="14525" y="113057"/>
                  </a:lnTo>
                  <a:lnTo>
                    <a:pt x="27876" y="105389"/>
                  </a:lnTo>
                  <a:cubicBezTo>
                    <a:pt x="28545" y="105004"/>
                    <a:pt x="28840" y="104189"/>
                    <a:pt x="28572" y="103463"/>
                  </a:cubicBezTo>
                  <a:cubicBezTo>
                    <a:pt x="26685" y="98401"/>
                    <a:pt x="25157" y="93279"/>
                    <a:pt x="24026" y="88231"/>
                  </a:cubicBezTo>
                  <a:cubicBezTo>
                    <a:pt x="23927" y="87799"/>
                    <a:pt x="23652" y="87425"/>
                    <a:pt x="23267" y="87202"/>
                  </a:cubicBezTo>
                  <a:lnTo>
                    <a:pt x="3197" y="75710"/>
                  </a:lnTo>
                  <a:lnTo>
                    <a:pt x="3176" y="41338"/>
                  </a:lnTo>
                  <a:lnTo>
                    <a:pt x="21667" y="51929"/>
                  </a:lnTo>
                  <a:cubicBezTo>
                    <a:pt x="21918" y="52072"/>
                    <a:pt x="22188" y="52139"/>
                    <a:pt x="22453" y="52139"/>
                  </a:cubicBezTo>
                  <a:cubicBezTo>
                    <a:pt x="23124" y="52139"/>
                    <a:pt x="23761" y="51709"/>
                    <a:pt x="23969" y="51010"/>
                  </a:cubicBezTo>
                  <a:cubicBezTo>
                    <a:pt x="25061" y="47368"/>
                    <a:pt x="26545" y="44090"/>
                    <a:pt x="28372" y="41270"/>
                  </a:cubicBezTo>
                  <a:cubicBezTo>
                    <a:pt x="28697" y="40768"/>
                    <a:pt x="28712" y="40127"/>
                    <a:pt x="28413" y="39610"/>
                  </a:cubicBezTo>
                  <a:lnTo>
                    <a:pt x="14459" y="15620"/>
                  </a:lnTo>
                  <a:lnTo>
                    <a:pt x="35135" y="3740"/>
                  </a:lnTo>
                  <a:close/>
                  <a:moveTo>
                    <a:pt x="35713" y="0"/>
                  </a:moveTo>
                  <a:cubicBezTo>
                    <a:pt x="35444" y="0"/>
                    <a:pt x="35173" y="68"/>
                    <a:pt x="34923" y="212"/>
                  </a:cubicBezTo>
                  <a:lnTo>
                    <a:pt x="11504" y="13665"/>
                  </a:lnTo>
                  <a:cubicBezTo>
                    <a:pt x="10740" y="14101"/>
                    <a:pt x="10480" y="15074"/>
                    <a:pt x="10922" y="15835"/>
                  </a:cubicBezTo>
                  <a:lnTo>
                    <a:pt x="25196" y="40374"/>
                  </a:lnTo>
                  <a:cubicBezTo>
                    <a:pt x="23754" y="42738"/>
                    <a:pt x="22530" y="45365"/>
                    <a:pt x="21548" y="48210"/>
                  </a:cubicBezTo>
                  <a:lnTo>
                    <a:pt x="2373" y="37231"/>
                  </a:lnTo>
                  <a:cubicBezTo>
                    <a:pt x="2119" y="37085"/>
                    <a:pt x="1850" y="37019"/>
                    <a:pt x="1588" y="37019"/>
                  </a:cubicBezTo>
                  <a:cubicBezTo>
                    <a:pt x="760" y="37019"/>
                    <a:pt x="1" y="37682"/>
                    <a:pt x="3" y="38607"/>
                  </a:cubicBezTo>
                  <a:lnTo>
                    <a:pt x="27" y="76626"/>
                  </a:lnTo>
                  <a:cubicBezTo>
                    <a:pt x="27" y="77196"/>
                    <a:pt x="331" y="77719"/>
                    <a:pt x="827" y="77999"/>
                  </a:cubicBezTo>
                  <a:lnTo>
                    <a:pt x="21088" y="89604"/>
                  </a:lnTo>
                  <a:cubicBezTo>
                    <a:pt x="22133" y="94151"/>
                    <a:pt x="23497" y="98750"/>
                    <a:pt x="25139" y="103305"/>
                  </a:cubicBezTo>
                  <a:lnTo>
                    <a:pt x="11570" y="111105"/>
                  </a:lnTo>
                  <a:cubicBezTo>
                    <a:pt x="10808" y="111541"/>
                    <a:pt x="10546" y="112514"/>
                    <a:pt x="10987" y="113275"/>
                  </a:cubicBezTo>
                  <a:lnTo>
                    <a:pt x="34443" y="153574"/>
                  </a:lnTo>
                  <a:cubicBezTo>
                    <a:pt x="34738" y="154077"/>
                    <a:pt x="35269" y="154359"/>
                    <a:pt x="35816" y="154359"/>
                  </a:cubicBezTo>
                  <a:cubicBezTo>
                    <a:pt x="36083" y="154359"/>
                    <a:pt x="36353" y="154291"/>
                    <a:pt x="36601" y="154150"/>
                  </a:cubicBezTo>
                  <a:lnTo>
                    <a:pt x="50185" y="146345"/>
                  </a:lnTo>
                  <a:cubicBezTo>
                    <a:pt x="53293" y="149983"/>
                    <a:pt x="56612" y="153437"/>
                    <a:pt x="60128" y="156682"/>
                  </a:cubicBezTo>
                  <a:lnTo>
                    <a:pt x="60143" y="179910"/>
                  </a:lnTo>
                  <a:cubicBezTo>
                    <a:pt x="60143" y="180477"/>
                    <a:pt x="60447" y="181003"/>
                    <a:pt x="60940" y="181283"/>
                  </a:cubicBezTo>
                  <a:lnTo>
                    <a:pt x="94093" y="200273"/>
                  </a:lnTo>
                  <a:cubicBezTo>
                    <a:pt x="94348" y="200419"/>
                    <a:pt x="94617" y="200486"/>
                    <a:pt x="94880" y="200486"/>
                  </a:cubicBezTo>
                  <a:cubicBezTo>
                    <a:pt x="95707" y="200486"/>
                    <a:pt x="96463" y="199825"/>
                    <a:pt x="96463" y="198900"/>
                  </a:cubicBezTo>
                  <a:lnTo>
                    <a:pt x="96448" y="176928"/>
                  </a:lnTo>
                  <a:lnTo>
                    <a:pt x="96448" y="176928"/>
                  </a:lnTo>
                  <a:cubicBezTo>
                    <a:pt x="99119" y="177442"/>
                    <a:pt x="101832" y="177702"/>
                    <a:pt x="104552" y="177702"/>
                  </a:cubicBezTo>
                  <a:cubicBezTo>
                    <a:pt x="104741" y="177702"/>
                    <a:pt x="104930" y="177701"/>
                    <a:pt x="105120" y="177698"/>
                  </a:cubicBezTo>
                  <a:lnTo>
                    <a:pt x="119411" y="202237"/>
                  </a:lnTo>
                  <a:cubicBezTo>
                    <a:pt x="119706" y="202742"/>
                    <a:pt x="120237" y="203024"/>
                    <a:pt x="120782" y="203024"/>
                  </a:cubicBezTo>
                  <a:cubicBezTo>
                    <a:pt x="121050" y="203024"/>
                    <a:pt x="121321" y="202956"/>
                    <a:pt x="121569" y="202813"/>
                  </a:cubicBezTo>
                  <a:lnTo>
                    <a:pt x="144986" y="189357"/>
                  </a:lnTo>
                  <a:cubicBezTo>
                    <a:pt x="145750" y="188919"/>
                    <a:pt x="146010" y="187946"/>
                    <a:pt x="145568" y="187187"/>
                  </a:cubicBezTo>
                  <a:lnTo>
                    <a:pt x="131294" y="162669"/>
                  </a:lnTo>
                  <a:cubicBezTo>
                    <a:pt x="132733" y="160308"/>
                    <a:pt x="133954" y="157675"/>
                    <a:pt x="134945" y="154810"/>
                  </a:cubicBezTo>
                  <a:lnTo>
                    <a:pt x="154117" y="165788"/>
                  </a:lnTo>
                  <a:cubicBezTo>
                    <a:pt x="154371" y="165934"/>
                    <a:pt x="154640" y="166001"/>
                    <a:pt x="154902" y="166001"/>
                  </a:cubicBezTo>
                  <a:cubicBezTo>
                    <a:pt x="155728" y="166001"/>
                    <a:pt x="156487" y="165340"/>
                    <a:pt x="156487" y="164415"/>
                  </a:cubicBezTo>
                  <a:lnTo>
                    <a:pt x="156457" y="126394"/>
                  </a:lnTo>
                  <a:cubicBezTo>
                    <a:pt x="156457" y="125826"/>
                    <a:pt x="156153" y="125301"/>
                    <a:pt x="155660" y="125021"/>
                  </a:cubicBezTo>
                  <a:lnTo>
                    <a:pt x="135398" y="113418"/>
                  </a:lnTo>
                  <a:cubicBezTo>
                    <a:pt x="134357" y="108896"/>
                    <a:pt x="132996" y="104305"/>
                    <a:pt x="131348" y="99738"/>
                  </a:cubicBezTo>
                  <a:lnTo>
                    <a:pt x="144923" y="91918"/>
                  </a:lnTo>
                  <a:cubicBezTo>
                    <a:pt x="145684" y="91479"/>
                    <a:pt x="145941" y="90506"/>
                    <a:pt x="145502" y="89748"/>
                  </a:cubicBezTo>
                  <a:lnTo>
                    <a:pt x="122050" y="49448"/>
                  </a:lnTo>
                  <a:cubicBezTo>
                    <a:pt x="121756" y="48942"/>
                    <a:pt x="121225" y="48660"/>
                    <a:pt x="120679" y="48660"/>
                  </a:cubicBezTo>
                  <a:cubicBezTo>
                    <a:pt x="120410" y="48660"/>
                    <a:pt x="120138" y="48729"/>
                    <a:pt x="119889" y="48872"/>
                  </a:cubicBezTo>
                  <a:lnTo>
                    <a:pt x="106287" y="56666"/>
                  </a:lnTo>
                  <a:cubicBezTo>
                    <a:pt x="103185" y="53030"/>
                    <a:pt x="99872" y="49583"/>
                    <a:pt x="96362" y="46341"/>
                  </a:cubicBezTo>
                  <a:lnTo>
                    <a:pt x="96347" y="23110"/>
                  </a:lnTo>
                  <a:cubicBezTo>
                    <a:pt x="96347" y="22542"/>
                    <a:pt x="96039" y="22017"/>
                    <a:pt x="95547" y="21736"/>
                  </a:cubicBezTo>
                  <a:lnTo>
                    <a:pt x="62394" y="2749"/>
                  </a:lnTo>
                  <a:cubicBezTo>
                    <a:pt x="62139" y="2604"/>
                    <a:pt x="61870" y="2537"/>
                    <a:pt x="61608" y="2537"/>
                  </a:cubicBezTo>
                  <a:cubicBezTo>
                    <a:pt x="60780" y="2537"/>
                    <a:pt x="60021" y="3200"/>
                    <a:pt x="60024" y="4125"/>
                  </a:cubicBezTo>
                  <a:lnTo>
                    <a:pt x="60038" y="26091"/>
                  </a:lnTo>
                  <a:cubicBezTo>
                    <a:pt x="57359" y="25574"/>
                    <a:pt x="54762" y="25304"/>
                    <a:pt x="52243" y="25304"/>
                  </a:cubicBezTo>
                  <a:cubicBezTo>
                    <a:pt x="51945" y="25304"/>
                    <a:pt x="51648" y="25308"/>
                    <a:pt x="51352" y="25315"/>
                  </a:cubicBezTo>
                  <a:lnTo>
                    <a:pt x="37082" y="788"/>
                  </a:lnTo>
                  <a:cubicBezTo>
                    <a:pt x="36788" y="282"/>
                    <a:pt x="36258" y="0"/>
                    <a:pt x="35713"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87;p38">
            <a:extLst>
              <a:ext uri="{FF2B5EF4-FFF2-40B4-BE49-F238E27FC236}">
                <a16:creationId xmlns:a16="http://schemas.microsoft.com/office/drawing/2014/main" id="{4C4047F2-A116-06CE-DB69-091B9D27AC37}"/>
              </a:ext>
            </a:extLst>
          </p:cNvPr>
          <p:cNvSpPr txBox="1">
            <a:spLocks/>
          </p:cNvSpPr>
          <p:nvPr/>
        </p:nvSpPr>
        <p:spPr>
          <a:xfrm>
            <a:off x="278011" y="2615348"/>
            <a:ext cx="6346500" cy="168189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endParaRPr lang="en-US" dirty="0">
              <a:latin typeface="Red Hat Text" panose="02010303040201060303" pitchFamily="2" charset="0"/>
              <a:ea typeface="Red Hat Text" panose="02010303040201060303" pitchFamily="2" charset="0"/>
              <a:cs typeface="Red Hat Text" panose="02010303040201060303" pitchFamily="2" charset="0"/>
            </a:endParaRPr>
          </a:p>
        </p:txBody>
      </p:sp>
      <p:sp>
        <p:nvSpPr>
          <p:cNvPr id="3" name="Google Shape;687;p38">
            <a:extLst>
              <a:ext uri="{FF2B5EF4-FFF2-40B4-BE49-F238E27FC236}">
                <a16:creationId xmlns:a16="http://schemas.microsoft.com/office/drawing/2014/main" id="{136E5DB5-F9BD-6B70-B00B-291382962C5C}"/>
              </a:ext>
            </a:extLst>
          </p:cNvPr>
          <p:cNvSpPr txBox="1">
            <a:spLocks/>
          </p:cNvSpPr>
          <p:nvPr/>
        </p:nvSpPr>
        <p:spPr>
          <a:xfrm>
            <a:off x="713250" y="1865349"/>
            <a:ext cx="6346500" cy="168189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endParaRPr lang="en-US" dirty="0">
              <a:latin typeface="Red Hat Text" panose="02010303040201060303" pitchFamily="2" charset="0"/>
              <a:ea typeface="Red Hat Text" panose="02010303040201060303" pitchFamily="2" charset="0"/>
              <a:cs typeface="Red Hat Text" panose="02010303040201060303" pitchFamily="2" charset="0"/>
            </a:endParaRPr>
          </a:p>
        </p:txBody>
      </p:sp>
      <p:sp>
        <p:nvSpPr>
          <p:cNvPr id="5" name="Google Shape;687;p38">
            <a:extLst>
              <a:ext uri="{FF2B5EF4-FFF2-40B4-BE49-F238E27FC236}">
                <a16:creationId xmlns:a16="http://schemas.microsoft.com/office/drawing/2014/main" id="{480BBD62-B027-406D-6956-722926531135}"/>
              </a:ext>
            </a:extLst>
          </p:cNvPr>
          <p:cNvSpPr txBox="1">
            <a:spLocks/>
          </p:cNvSpPr>
          <p:nvPr/>
        </p:nvSpPr>
        <p:spPr>
          <a:xfrm>
            <a:off x="713250" y="2064875"/>
            <a:ext cx="6346500" cy="253574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l">
              <a:lnSpc>
                <a:spcPct val="150000"/>
              </a:lnSpc>
              <a:buClr>
                <a:schemeClr val="accent6"/>
              </a:buClr>
              <a:buFont typeface="Arial" panose="020B0604020202020204" pitchFamily="34" charset="0"/>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Web1 refers to the early days of the World Wide Web,</a:t>
            </a:r>
          </a:p>
          <a:p>
            <a:pPr algn="l">
              <a:lnSpc>
                <a:spcPct val="150000"/>
              </a:lnSpc>
              <a:buClr>
                <a:schemeClr val="accent6"/>
              </a:buClr>
            </a:pPr>
            <a:r>
              <a:rPr lang="en-US" dirty="0">
                <a:solidFill>
                  <a:srgbClr val="D1D5DB"/>
                </a:solidFill>
                <a:latin typeface="Red Hat Text" panose="02010303040201060303" pitchFamily="2" charset="0"/>
                <a:ea typeface="Red Hat Text" panose="02010303040201060303" pitchFamily="2" charset="0"/>
                <a:cs typeface="Red Hat Text" panose="02010303040201060303" pitchFamily="2" charset="0"/>
              </a:rPr>
              <a:t>       </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primarily the 1990s.</a:t>
            </a:r>
          </a:p>
          <a:p>
            <a:pPr marL="285750" indent="-285750" algn="l">
              <a:lnSpc>
                <a:spcPct val="150000"/>
              </a:lnSpc>
              <a:buClr>
                <a:schemeClr val="accent6"/>
              </a:buClr>
              <a:buFont typeface="Arial" panose="020B0604020202020204" pitchFamily="34" charset="0"/>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Websites during this era were static and read-only.</a:t>
            </a:r>
          </a:p>
          <a:p>
            <a:pPr algn="l">
              <a:lnSpc>
                <a:spcPct val="150000"/>
              </a:lnSpc>
              <a:buClr>
                <a:schemeClr val="accent6"/>
              </a:buClr>
            </a:pPr>
            <a:r>
              <a:rPr lang="en-US" dirty="0">
                <a:solidFill>
                  <a:srgbClr val="D1D5DB"/>
                </a:solidFill>
                <a:latin typeface="Red Hat Text" panose="02010303040201060303" pitchFamily="2" charset="0"/>
                <a:ea typeface="Red Hat Text" panose="02010303040201060303" pitchFamily="2" charset="0"/>
                <a:cs typeface="Red Hat Text" panose="02010303040201060303" pitchFamily="2" charset="0"/>
              </a:rPr>
              <a:t>       </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They provided basic information in the form of</a:t>
            </a:r>
          </a:p>
          <a:p>
            <a:pPr algn="l">
              <a:lnSpc>
                <a:spcPct val="150000"/>
              </a:lnSpc>
              <a:buClr>
                <a:schemeClr val="accent6"/>
              </a:buClr>
            </a:pPr>
            <a:r>
              <a:rPr lang="en-US" dirty="0">
                <a:solidFill>
                  <a:srgbClr val="D1D5DB"/>
                </a:solidFill>
                <a:latin typeface="Red Hat Text" panose="02010303040201060303" pitchFamily="2" charset="0"/>
                <a:ea typeface="Red Hat Text" panose="02010303040201060303" pitchFamily="2" charset="0"/>
                <a:cs typeface="Red Hat Text" panose="02010303040201060303" pitchFamily="2" charset="0"/>
              </a:rPr>
              <a:t>       </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text and simple graphics.</a:t>
            </a:r>
          </a:p>
          <a:p>
            <a:pPr marL="285750" indent="-285750" algn="l">
              <a:lnSpc>
                <a:spcPct val="150000"/>
              </a:lnSpc>
              <a:buClr>
                <a:schemeClr val="accent6"/>
              </a:buClr>
              <a:buFont typeface="Arial" panose="020B0604020202020204" pitchFamily="34" charset="0"/>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Notable websites of this era include early versions of</a:t>
            </a:r>
          </a:p>
          <a:p>
            <a:pPr algn="l">
              <a:lnSpc>
                <a:spcPct val="150000"/>
              </a:lnSpc>
              <a:buClr>
                <a:schemeClr val="accent6"/>
              </a:buCl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       Yahoo, Amazon, and eBay.</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8242"/>
        <p:cNvGrpSpPr/>
        <p:nvPr/>
      </p:nvGrpSpPr>
      <p:grpSpPr>
        <a:xfrm>
          <a:off x="0" y="0"/>
          <a:ext cx="0" cy="0"/>
          <a:chOff x="0" y="0"/>
          <a:chExt cx="0" cy="0"/>
        </a:xfrm>
      </p:grpSpPr>
      <p:grpSp>
        <p:nvGrpSpPr>
          <p:cNvPr id="8243" name="Google Shape;8243;p71"/>
          <p:cNvGrpSpPr/>
          <p:nvPr/>
        </p:nvGrpSpPr>
        <p:grpSpPr>
          <a:xfrm>
            <a:off x="702075" y="3155925"/>
            <a:ext cx="2390414" cy="1024800"/>
            <a:chOff x="728925" y="3296613"/>
            <a:chExt cx="2390414" cy="1024800"/>
          </a:xfrm>
        </p:grpSpPr>
        <p:grpSp>
          <p:nvGrpSpPr>
            <p:cNvPr id="8244" name="Google Shape;8244;p71"/>
            <p:cNvGrpSpPr/>
            <p:nvPr/>
          </p:nvGrpSpPr>
          <p:grpSpPr>
            <a:xfrm>
              <a:off x="728925" y="3619800"/>
              <a:ext cx="2390414" cy="500893"/>
              <a:chOff x="728925" y="3619800"/>
              <a:chExt cx="2390414" cy="500893"/>
            </a:xfrm>
          </p:grpSpPr>
          <p:sp>
            <p:nvSpPr>
              <p:cNvPr id="8245" name="Google Shape;8245;p71"/>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46" name="Google Shape;8246;p71"/>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47" name="Google Shape;8247;p71"/>
            <p:cNvGrpSpPr/>
            <p:nvPr/>
          </p:nvGrpSpPr>
          <p:grpSpPr>
            <a:xfrm>
              <a:off x="1348050" y="3296613"/>
              <a:ext cx="1706152" cy="1024800"/>
              <a:chOff x="1348050" y="3296613"/>
              <a:chExt cx="1706152" cy="1024800"/>
            </a:xfrm>
          </p:grpSpPr>
          <p:sp>
            <p:nvSpPr>
              <p:cNvPr id="8248" name="Google Shape;8248;p71"/>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49" name="Google Shape;8249;p71"/>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50" name="Google Shape;8250;p71"/>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51" name="Google Shape;8251;p71"/>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52" name="Google Shape;8252;p71"/>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53" name="Google Shape;8253;p71"/>
            <p:cNvGrpSpPr/>
            <p:nvPr/>
          </p:nvGrpSpPr>
          <p:grpSpPr>
            <a:xfrm>
              <a:off x="1455707" y="3654858"/>
              <a:ext cx="1491150" cy="417657"/>
              <a:chOff x="1455707" y="3654858"/>
              <a:chExt cx="1491150" cy="417657"/>
            </a:xfrm>
          </p:grpSpPr>
          <p:sp>
            <p:nvSpPr>
              <p:cNvPr id="8254" name="Google Shape;8254;p71"/>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1"/>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1"/>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1"/>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1"/>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1"/>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1"/>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1"/>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274" name="Google Shape;8274;p71"/>
          <p:cNvGraphicFramePr/>
          <p:nvPr/>
        </p:nvGraphicFramePr>
        <p:xfrm>
          <a:off x="5937775" y="2153837"/>
          <a:ext cx="3000000" cy="3000000"/>
        </p:xfrm>
        <a:graphic>
          <a:graphicData uri="http://schemas.openxmlformats.org/drawingml/2006/table">
            <a:tbl>
              <a:tblPr>
                <a:noFill/>
                <a:tableStyleId>{A5B8D5D8-976B-4891-8028-0D75E8D1882A}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275" name="Google Shape;8275;p71"/>
          <p:cNvGrpSpPr/>
          <p:nvPr/>
        </p:nvGrpSpPr>
        <p:grpSpPr>
          <a:xfrm>
            <a:off x="710451" y="981601"/>
            <a:ext cx="2396505" cy="976502"/>
            <a:chOff x="749309" y="1112739"/>
            <a:chExt cx="2371603" cy="976502"/>
          </a:xfrm>
        </p:grpSpPr>
        <p:grpSp>
          <p:nvGrpSpPr>
            <p:cNvPr id="8276" name="Google Shape;8276;p71"/>
            <p:cNvGrpSpPr/>
            <p:nvPr/>
          </p:nvGrpSpPr>
          <p:grpSpPr>
            <a:xfrm>
              <a:off x="1092126" y="1112739"/>
              <a:ext cx="2028786" cy="975464"/>
              <a:chOff x="1092126" y="1112739"/>
              <a:chExt cx="2028786" cy="975464"/>
            </a:xfrm>
          </p:grpSpPr>
          <p:sp>
            <p:nvSpPr>
              <p:cNvPr id="8277" name="Google Shape;8277;p71"/>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1"/>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1"/>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1"/>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1"/>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1"/>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1"/>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1"/>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1"/>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1"/>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1"/>
            <p:cNvGrpSpPr/>
            <p:nvPr/>
          </p:nvGrpSpPr>
          <p:grpSpPr>
            <a:xfrm>
              <a:off x="749309" y="1112739"/>
              <a:ext cx="314700" cy="975464"/>
              <a:chOff x="749309" y="1112739"/>
              <a:chExt cx="314700" cy="975464"/>
            </a:xfrm>
          </p:grpSpPr>
          <p:sp>
            <p:nvSpPr>
              <p:cNvPr id="8302" name="Google Shape;8302;p71"/>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6" name="Google Shape;8306;p7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10" name="Google Shape;8310;p71"/>
          <p:cNvGraphicFramePr/>
          <p:nvPr/>
        </p:nvGraphicFramePr>
        <p:xfrm>
          <a:off x="5937800" y="981587"/>
          <a:ext cx="3000000" cy="3000000"/>
        </p:xfrm>
        <a:graphic>
          <a:graphicData uri="http://schemas.openxmlformats.org/drawingml/2006/table">
            <a:tbl>
              <a:tblPr>
                <a:noFill/>
                <a:tableStyleId>{A5B8D5D8-976B-4891-8028-0D75E8D1882A}</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311" name="Google Shape;8311;p71"/>
          <p:cNvGraphicFramePr/>
          <p:nvPr/>
        </p:nvGraphicFramePr>
        <p:xfrm>
          <a:off x="3358663" y="2153837"/>
          <a:ext cx="3000000" cy="3000000"/>
        </p:xfrm>
        <a:graphic>
          <a:graphicData uri="http://schemas.openxmlformats.org/drawingml/2006/table">
            <a:tbl>
              <a:tblPr>
                <a:noFill/>
                <a:tableStyleId>{A5B8D5D8-976B-4891-8028-0D75E8D1882A}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12" name="Google Shape;8312;p71"/>
          <p:cNvGrpSpPr/>
          <p:nvPr/>
        </p:nvGrpSpPr>
        <p:grpSpPr>
          <a:xfrm>
            <a:off x="3360649" y="3144798"/>
            <a:ext cx="2363377" cy="1047062"/>
            <a:chOff x="3358399" y="3285485"/>
            <a:chExt cx="2363377" cy="1047062"/>
          </a:xfrm>
        </p:grpSpPr>
        <p:grpSp>
          <p:nvGrpSpPr>
            <p:cNvPr id="8313" name="Google Shape;8313;p71"/>
            <p:cNvGrpSpPr/>
            <p:nvPr/>
          </p:nvGrpSpPr>
          <p:grpSpPr>
            <a:xfrm>
              <a:off x="3358412" y="3285485"/>
              <a:ext cx="2363244" cy="139500"/>
              <a:chOff x="3358412" y="3285485"/>
              <a:chExt cx="2363244" cy="139500"/>
            </a:xfrm>
          </p:grpSpPr>
          <p:sp>
            <p:nvSpPr>
              <p:cNvPr id="8314" name="Google Shape;8314;p71"/>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1"/>
            <p:cNvGrpSpPr/>
            <p:nvPr/>
          </p:nvGrpSpPr>
          <p:grpSpPr>
            <a:xfrm>
              <a:off x="3358412" y="3466996"/>
              <a:ext cx="2363244" cy="139500"/>
              <a:chOff x="3358412" y="3466996"/>
              <a:chExt cx="2363244" cy="139500"/>
            </a:xfrm>
          </p:grpSpPr>
          <p:sp>
            <p:nvSpPr>
              <p:cNvPr id="8320" name="Google Shape;8320;p71"/>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71"/>
            <p:cNvGrpSpPr/>
            <p:nvPr/>
          </p:nvGrpSpPr>
          <p:grpSpPr>
            <a:xfrm>
              <a:off x="3358412" y="3648507"/>
              <a:ext cx="2363244" cy="139500"/>
              <a:chOff x="3358412" y="3648507"/>
              <a:chExt cx="2363244" cy="139500"/>
            </a:xfrm>
          </p:grpSpPr>
          <p:sp>
            <p:nvSpPr>
              <p:cNvPr id="8326" name="Google Shape;8326;p71"/>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71"/>
            <p:cNvGrpSpPr/>
            <p:nvPr/>
          </p:nvGrpSpPr>
          <p:grpSpPr>
            <a:xfrm>
              <a:off x="3358412" y="3830018"/>
              <a:ext cx="2363244" cy="139500"/>
              <a:chOff x="3358412" y="3830018"/>
              <a:chExt cx="2363244" cy="139500"/>
            </a:xfrm>
          </p:grpSpPr>
          <p:sp>
            <p:nvSpPr>
              <p:cNvPr id="8332" name="Google Shape;8332;p71"/>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71"/>
            <p:cNvGrpSpPr/>
            <p:nvPr/>
          </p:nvGrpSpPr>
          <p:grpSpPr>
            <a:xfrm>
              <a:off x="3358399" y="4011514"/>
              <a:ext cx="2363377" cy="139537"/>
              <a:chOff x="3294800" y="4134603"/>
              <a:chExt cx="2638876" cy="152400"/>
            </a:xfrm>
          </p:grpSpPr>
          <p:sp>
            <p:nvSpPr>
              <p:cNvPr id="8338" name="Google Shape;8338;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3" name="Google Shape;8343;p71"/>
            <p:cNvGrpSpPr/>
            <p:nvPr/>
          </p:nvGrpSpPr>
          <p:grpSpPr>
            <a:xfrm>
              <a:off x="3358399" y="4193010"/>
              <a:ext cx="2363377" cy="139537"/>
              <a:chOff x="3294800" y="4134603"/>
              <a:chExt cx="2638876" cy="152400"/>
            </a:xfrm>
          </p:grpSpPr>
          <p:sp>
            <p:nvSpPr>
              <p:cNvPr id="8344" name="Google Shape;8344;p71"/>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49" name="Google Shape;8349;p71"/>
          <p:cNvGraphicFramePr/>
          <p:nvPr/>
        </p:nvGraphicFramePr>
        <p:xfrm>
          <a:off x="711450" y="2153837"/>
          <a:ext cx="3000000" cy="3000000"/>
        </p:xfrm>
        <a:graphic>
          <a:graphicData uri="http://schemas.openxmlformats.org/drawingml/2006/table">
            <a:tbl>
              <a:tblPr>
                <a:noFill/>
                <a:tableStyleId>{A5B8D5D8-976B-4891-8028-0D75E8D1882A}</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50" name="Google Shape;8350;p71"/>
          <p:cNvGrpSpPr/>
          <p:nvPr/>
        </p:nvGrpSpPr>
        <p:grpSpPr>
          <a:xfrm>
            <a:off x="4161119" y="2557652"/>
            <a:ext cx="1302095" cy="60959"/>
            <a:chOff x="3558802" y="4011427"/>
            <a:chExt cx="1866000" cy="111300"/>
          </a:xfrm>
        </p:grpSpPr>
        <p:sp>
          <p:nvSpPr>
            <p:cNvPr id="8351" name="Google Shape;8351;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3" name="Google Shape;8353;p71"/>
          <p:cNvGrpSpPr/>
          <p:nvPr/>
        </p:nvGrpSpPr>
        <p:grpSpPr>
          <a:xfrm>
            <a:off x="4706607" y="2839811"/>
            <a:ext cx="914340" cy="60959"/>
            <a:chOff x="3558802" y="4011427"/>
            <a:chExt cx="1866000" cy="111300"/>
          </a:xfrm>
        </p:grpSpPr>
        <p:sp>
          <p:nvSpPr>
            <p:cNvPr id="8354" name="Google Shape;8354;p71"/>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71"/>
          <p:cNvGrpSpPr/>
          <p:nvPr/>
        </p:nvGrpSpPr>
        <p:grpSpPr>
          <a:xfrm>
            <a:off x="5874449" y="3167609"/>
            <a:ext cx="2519825" cy="1001454"/>
            <a:chOff x="1906114" y="789980"/>
            <a:chExt cx="1487676" cy="606868"/>
          </a:xfrm>
        </p:grpSpPr>
        <p:cxnSp>
          <p:nvCxnSpPr>
            <p:cNvPr id="8357" name="Google Shape;8357;p7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58" name="Google Shape;8358;p7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59" name="Google Shape;8359;p7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60" name="Google Shape;8360;p7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361" name="Google Shape;8361;p7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362" name="Google Shape;8362;p7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363" name="Google Shape;8363;p7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364" name="Google Shape;8364;p7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371" name="Google Shape;8371;p7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372" name="Google Shape;8372;p7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373" name="Google Shape;8373;p7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1"/>
          <p:cNvGrpSpPr/>
          <p:nvPr/>
        </p:nvGrpSpPr>
        <p:grpSpPr>
          <a:xfrm>
            <a:off x="3355812" y="951645"/>
            <a:ext cx="2363393" cy="1005865"/>
            <a:chOff x="3292400" y="1193188"/>
            <a:chExt cx="2615240" cy="1131075"/>
          </a:xfrm>
        </p:grpSpPr>
        <p:sp>
          <p:nvSpPr>
            <p:cNvPr id="8375" name="Google Shape;8375;p71"/>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76" name="Google Shape;8376;p71"/>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77" name="Google Shape;8377;p71"/>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378" name="Google Shape;8378;p71"/>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379" name="Google Shape;8379;p71"/>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380" name="Google Shape;8380;p71"/>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381" name="Google Shape;8381;p71"/>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382" name="Google Shape;8382;p71"/>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383" name="Google Shape;8383;p71"/>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384" name="Google Shape;8384;p71"/>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385" name="Google Shape;8385;p71"/>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86" name="Google Shape;8386;p71"/>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387" name="Google Shape;8387;p71"/>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388" name="Google Shape;8388;p71"/>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389" name="Google Shape;8389;p71"/>
            <p:cNvGrpSpPr/>
            <p:nvPr/>
          </p:nvGrpSpPr>
          <p:grpSpPr>
            <a:xfrm>
              <a:off x="3748438" y="1378608"/>
              <a:ext cx="2159202" cy="903971"/>
              <a:chOff x="1683525" y="2179850"/>
              <a:chExt cx="4519050" cy="2134525"/>
            </a:xfrm>
          </p:grpSpPr>
          <p:sp>
            <p:nvSpPr>
              <p:cNvPr id="8390" name="Google Shape;8390;p7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1" name="Google Shape;8391;p7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2" name="Google Shape;8392;p7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3" name="Google Shape;8393;p7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4" name="Google Shape;8394;p7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5" name="Google Shape;8395;p7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6" name="Google Shape;8396;p7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7" name="Google Shape;8397;p7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8" name="Google Shape;8398;p7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399" name="Google Shape;8399;p7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00" name="Google Shape;8400;p7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01" name="Google Shape;8401;p7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8405"/>
        <p:cNvGrpSpPr/>
        <p:nvPr/>
      </p:nvGrpSpPr>
      <p:grpSpPr>
        <a:xfrm>
          <a:off x="0" y="0"/>
          <a:ext cx="0" cy="0"/>
          <a:chOff x="0" y="0"/>
          <a:chExt cx="0" cy="0"/>
        </a:xfrm>
      </p:grpSpPr>
      <p:grpSp>
        <p:nvGrpSpPr>
          <p:cNvPr id="8406" name="Google Shape;8406;p72"/>
          <p:cNvGrpSpPr/>
          <p:nvPr/>
        </p:nvGrpSpPr>
        <p:grpSpPr>
          <a:xfrm>
            <a:off x="4796684" y="970941"/>
            <a:ext cx="745431" cy="718863"/>
            <a:chOff x="4249973" y="1201875"/>
            <a:chExt cx="1958568" cy="1888762"/>
          </a:xfrm>
        </p:grpSpPr>
        <p:sp>
          <p:nvSpPr>
            <p:cNvPr id="8407" name="Google Shape;8407;p72"/>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8" name="Google Shape;8408;p72"/>
            <p:cNvGrpSpPr/>
            <p:nvPr/>
          </p:nvGrpSpPr>
          <p:grpSpPr>
            <a:xfrm>
              <a:off x="5853086" y="1789142"/>
              <a:ext cx="355454" cy="1048099"/>
              <a:chOff x="5576108" y="2016725"/>
              <a:chExt cx="565200" cy="1666560"/>
            </a:xfrm>
          </p:grpSpPr>
          <p:sp>
            <p:nvSpPr>
              <p:cNvPr id="8409" name="Google Shape;8409;p72"/>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0" name="Google Shape;8410;p7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72"/>
            <p:cNvGrpSpPr/>
            <p:nvPr/>
          </p:nvGrpSpPr>
          <p:grpSpPr>
            <a:xfrm>
              <a:off x="4869455" y="2691676"/>
              <a:ext cx="1013897" cy="398961"/>
              <a:chOff x="4012057" y="3451825"/>
              <a:chExt cx="1612175" cy="634379"/>
            </a:xfrm>
          </p:grpSpPr>
          <p:sp>
            <p:nvSpPr>
              <p:cNvPr id="8412" name="Google Shape;8412;p72"/>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3" name="Google Shape;8413;p7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72"/>
            <p:cNvGrpSpPr/>
            <p:nvPr/>
          </p:nvGrpSpPr>
          <p:grpSpPr>
            <a:xfrm>
              <a:off x="4276937" y="2155961"/>
              <a:ext cx="651965" cy="891358"/>
              <a:chOff x="3069908" y="2599997"/>
              <a:chExt cx="1036675" cy="1417328"/>
            </a:xfrm>
          </p:grpSpPr>
          <p:sp>
            <p:nvSpPr>
              <p:cNvPr id="8415" name="Google Shape;8415;p72"/>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6" name="Google Shape;8416;p7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72"/>
            <p:cNvGrpSpPr/>
            <p:nvPr/>
          </p:nvGrpSpPr>
          <p:grpSpPr>
            <a:xfrm>
              <a:off x="5054918" y="1201875"/>
              <a:ext cx="999548" cy="602711"/>
              <a:chOff x="4306958" y="1082925"/>
              <a:chExt cx="1589359" cy="958358"/>
            </a:xfrm>
          </p:grpSpPr>
          <p:sp>
            <p:nvSpPr>
              <p:cNvPr id="8418" name="Google Shape;8418;p72"/>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19" name="Google Shape;8419;p7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72"/>
            <p:cNvGrpSpPr/>
            <p:nvPr/>
          </p:nvGrpSpPr>
          <p:grpSpPr>
            <a:xfrm>
              <a:off x="4249973" y="1303451"/>
              <a:ext cx="799317" cy="841334"/>
              <a:chOff x="3027033" y="1244439"/>
              <a:chExt cx="1270977" cy="1337786"/>
            </a:xfrm>
          </p:grpSpPr>
          <p:sp>
            <p:nvSpPr>
              <p:cNvPr id="8421" name="Google Shape;8421;p72"/>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22" name="Google Shape;8422;p7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3" name="Google Shape;8423;p72"/>
          <p:cNvGrpSpPr/>
          <p:nvPr/>
        </p:nvGrpSpPr>
        <p:grpSpPr>
          <a:xfrm>
            <a:off x="713057" y="1849390"/>
            <a:ext cx="761767" cy="729896"/>
            <a:chOff x="2657744" y="2337745"/>
            <a:chExt cx="832987" cy="798137"/>
          </a:xfrm>
        </p:grpSpPr>
        <p:sp>
          <p:nvSpPr>
            <p:cNvPr id="8424" name="Google Shape;8424;p72"/>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2"/>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2"/>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2"/>
          <p:cNvGrpSpPr/>
          <p:nvPr/>
        </p:nvGrpSpPr>
        <p:grpSpPr>
          <a:xfrm>
            <a:off x="3224022" y="1852597"/>
            <a:ext cx="685569" cy="723586"/>
            <a:chOff x="3398134" y="2057755"/>
            <a:chExt cx="704087" cy="743130"/>
          </a:xfrm>
        </p:grpSpPr>
        <p:grpSp>
          <p:nvGrpSpPr>
            <p:cNvPr id="8431" name="Google Shape;8431;p72"/>
            <p:cNvGrpSpPr/>
            <p:nvPr/>
          </p:nvGrpSpPr>
          <p:grpSpPr>
            <a:xfrm>
              <a:off x="3398134" y="2290183"/>
              <a:ext cx="315300" cy="219900"/>
              <a:chOff x="3398134" y="2290183"/>
              <a:chExt cx="315300" cy="219900"/>
            </a:xfrm>
          </p:grpSpPr>
          <p:sp>
            <p:nvSpPr>
              <p:cNvPr id="8432" name="Google Shape;8432;p72"/>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3" name="Google Shape;8433;p72"/>
              <p:cNvCxnSpPr>
                <a:stCxn id="8432"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434" name="Google Shape;8434;p72"/>
            <p:cNvGrpSpPr/>
            <p:nvPr/>
          </p:nvGrpSpPr>
          <p:grpSpPr>
            <a:xfrm>
              <a:off x="3547823" y="2467358"/>
              <a:ext cx="219900" cy="333527"/>
              <a:chOff x="3547823" y="2467358"/>
              <a:chExt cx="219900" cy="333527"/>
            </a:xfrm>
          </p:grpSpPr>
          <p:sp>
            <p:nvSpPr>
              <p:cNvPr id="8435" name="Google Shape;8435;p72"/>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6" name="Google Shape;8436;p72"/>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437" name="Google Shape;8437;p72"/>
            <p:cNvGrpSpPr/>
            <p:nvPr/>
          </p:nvGrpSpPr>
          <p:grpSpPr>
            <a:xfrm>
              <a:off x="3734138" y="2467358"/>
              <a:ext cx="219900" cy="333527"/>
              <a:chOff x="3734138" y="2467358"/>
              <a:chExt cx="219900" cy="333527"/>
            </a:xfrm>
          </p:grpSpPr>
          <p:sp>
            <p:nvSpPr>
              <p:cNvPr id="8438" name="Google Shape;8438;p72"/>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39" name="Google Shape;8439;p72"/>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440" name="Google Shape;8440;p72"/>
            <p:cNvGrpSpPr/>
            <p:nvPr/>
          </p:nvGrpSpPr>
          <p:grpSpPr>
            <a:xfrm>
              <a:off x="3787560" y="2288011"/>
              <a:ext cx="314661" cy="219900"/>
              <a:chOff x="3787560" y="2288011"/>
              <a:chExt cx="314661" cy="219900"/>
            </a:xfrm>
          </p:grpSpPr>
          <p:sp>
            <p:nvSpPr>
              <p:cNvPr id="8441" name="Google Shape;8441;p72"/>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42" name="Google Shape;8442;p72"/>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443" name="Google Shape;8443;p72"/>
            <p:cNvGrpSpPr/>
            <p:nvPr/>
          </p:nvGrpSpPr>
          <p:grpSpPr>
            <a:xfrm>
              <a:off x="3637290" y="2057755"/>
              <a:ext cx="219900" cy="335499"/>
              <a:chOff x="3637290" y="2057755"/>
              <a:chExt cx="219900" cy="335499"/>
            </a:xfrm>
          </p:grpSpPr>
          <p:sp>
            <p:nvSpPr>
              <p:cNvPr id="8444" name="Google Shape;8444;p72"/>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445" name="Google Shape;8445;p72"/>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446" name="Google Shape;8446;p72"/>
          <p:cNvGrpSpPr/>
          <p:nvPr/>
        </p:nvGrpSpPr>
        <p:grpSpPr>
          <a:xfrm>
            <a:off x="4899244" y="1859292"/>
            <a:ext cx="710153" cy="710153"/>
            <a:chOff x="5007123" y="2079403"/>
            <a:chExt cx="687600" cy="687600"/>
          </a:xfrm>
        </p:grpSpPr>
        <p:sp>
          <p:nvSpPr>
            <p:cNvPr id="8447" name="Google Shape;8447;p72"/>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2"/>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2"/>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2"/>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2"/>
          <p:cNvGrpSpPr/>
          <p:nvPr/>
        </p:nvGrpSpPr>
        <p:grpSpPr>
          <a:xfrm>
            <a:off x="5708681" y="1853799"/>
            <a:ext cx="720998" cy="721183"/>
            <a:chOff x="5797446" y="2063053"/>
            <a:chExt cx="698100" cy="698280"/>
          </a:xfrm>
        </p:grpSpPr>
        <p:sp>
          <p:nvSpPr>
            <p:cNvPr id="8452" name="Google Shape;8452;p72"/>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2"/>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2"/>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2"/>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6" name="Google Shape;8456;p72"/>
          <p:cNvGrpSpPr/>
          <p:nvPr/>
        </p:nvGrpSpPr>
        <p:grpSpPr>
          <a:xfrm>
            <a:off x="8153828" y="3499404"/>
            <a:ext cx="280585" cy="673164"/>
            <a:chOff x="8075075" y="3754290"/>
            <a:chExt cx="255612" cy="613194"/>
          </a:xfrm>
        </p:grpSpPr>
        <p:grpSp>
          <p:nvGrpSpPr>
            <p:cNvPr id="8457" name="Google Shape;8457;p72"/>
            <p:cNvGrpSpPr/>
            <p:nvPr/>
          </p:nvGrpSpPr>
          <p:grpSpPr>
            <a:xfrm>
              <a:off x="8075075" y="3754290"/>
              <a:ext cx="255612" cy="613194"/>
              <a:chOff x="8075075" y="3754290"/>
              <a:chExt cx="255612" cy="613194"/>
            </a:xfrm>
          </p:grpSpPr>
          <p:sp>
            <p:nvSpPr>
              <p:cNvPr id="8458" name="Google Shape;8458;p72"/>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2"/>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0" name="Google Shape;8460;p72"/>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2"/>
          <p:cNvGrpSpPr/>
          <p:nvPr/>
        </p:nvGrpSpPr>
        <p:grpSpPr>
          <a:xfrm>
            <a:off x="5270887" y="3488200"/>
            <a:ext cx="470352" cy="683745"/>
            <a:chOff x="1697726" y="3244179"/>
            <a:chExt cx="788124" cy="1146069"/>
          </a:xfrm>
        </p:grpSpPr>
        <p:sp>
          <p:nvSpPr>
            <p:cNvPr id="8462" name="Google Shape;8462;p7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4" name="Google Shape;8464;p72"/>
          <p:cNvSpPr/>
          <p:nvPr/>
        </p:nvSpPr>
        <p:spPr>
          <a:xfrm>
            <a:off x="8128351" y="34022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5" name="Google Shape;8465;p72"/>
          <p:cNvGrpSpPr/>
          <p:nvPr/>
        </p:nvGrpSpPr>
        <p:grpSpPr>
          <a:xfrm>
            <a:off x="5892037" y="3499402"/>
            <a:ext cx="293891" cy="293845"/>
            <a:chOff x="6134814" y="3754290"/>
            <a:chExt cx="293891" cy="293845"/>
          </a:xfrm>
        </p:grpSpPr>
        <p:sp>
          <p:nvSpPr>
            <p:cNvPr id="8466" name="Google Shape;8466;p72"/>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2"/>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72"/>
          <p:cNvGrpSpPr/>
          <p:nvPr/>
        </p:nvGrpSpPr>
        <p:grpSpPr>
          <a:xfrm>
            <a:off x="5892037" y="3878074"/>
            <a:ext cx="293891" cy="293891"/>
            <a:chOff x="6134814" y="4086186"/>
            <a:chExt cx="293891" cy="293891"/>
          </a:xfrm>
        </p:grpSpPr>
        <p:sp>
          <p:nvSpPr>
            <p:cNvPr id="8469" name="Google Shape;8469;p72"/>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2"/>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1" name="Google Shape;8471;p72"/>
          <p:cNvSpPr/>
          <p:nvPr/>
        </p:nvSpPr>
        <p:spPr>
          <a:xfrm>
            <a:off x="6930464" y="34986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2"/>
          <p:cNvSpPr/>
          <p:nvPr/>
        </p:nvSpPr>
        <p:spPr>
          <a:xfrm rot="10800000">
            <a:off x="6336727" y="34963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3" name="Google Shape;8473;p72"/>
          <p:cNvGrpSpPr/>
          <p:nvPr/>
        </p:nvGrpSpPr>
        <p:grpSpPr>
          <a:xfrm>
            <a:off x="7817013" y="2706766"/>
            <a:ext cx="622883" cy="621944"/>
            <a:chOff x="1187048" y="238125"/>
            <a:chExt cx="5256397" cy="5248476"/>
          </a:xfrm>
        </p:grpSpPr>
        <p:sp>
          <p:nvSpPr>
            <p:cNvPr id="8474" name="Google Shape;8474;p7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2"/>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2"/>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2"/>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2"/>
          <p:cNvGrpSpPr/>
          <p:nvPr/>
        </p:nvGrpSpPr>
        <p:grpSpPr>
          <a:xfrm>
            <a:off x="2274118" y="2716375"/>
            <a:ext cx="1310987" cy="612407"/>
            <a:chOff x="238125" y="1188750"/>
            <a:chExt cx="7140450" cy="3335550"/>
          </a:xfrm>
        </p:grpSpPr>
        <p:sp>
          <p:nvSpPr>
            <p:cNvPr id="8479" name="Google Shape;8479;p7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2"/>
          <p:cNvGrpSpPr/>
          <p:nvPr/>
        </p:nvGrpSpPr>
        <p:grpSpPr>
          <a:xfrm>
            <a:off x="6599990" y="2706930"/>
            <a:ext cx="1110299" cy="621702"/>
            <a:chOff x="238125" y="1335475"/>
            <a:chExt cx="5418735" cy="3034175"/>
          </a:xfrm>
        </p:grpSpPr>
        <p:sp>
          <p:nvSpPr>
            <p:cNvPr id="8485" name="Google Shape;8485;p7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72"/>
          <p:cNvGrpSpPr/>
          <p:nvPr/>
        </p:nvGrpSpPr>
        <p:grpSpPr>
          <a:xfrm>
            <a:off x="5417649" y="2703827"/>
            <a:ext cx="1074451" cy="627181"/>
            <a:chOff x="5359127" y="2910889"/>
            <a:chExt cx="1097723" cy="640831"/>
          </a:xfrm>
        </p:grpSpPr>
        <p:grpSp>
          <p:nvGrpSpPr>
            <p:cNvPr id="8489" name="Google Shape;8489;p72"/>
            <p:cNvGrpSpPr/>
            <p:nvPr/>
          </p:nvGrpSpPr>
          <p:grpSpPr>
            <a:xfrm>
              <a:off x="5929791" y="3263088"/>
              <a:ext cx="527060" cy="287097"/>
              <a:chOff x="5929791" y="3263088"/>
              <a:chExt cx="527060" cy="287097"/>
            </a:xfrm>
          </p:grpSpPr>
          <p:sp>
            <p:nvSpPr>
              <p:cNvPr id="8490" name="Google Shape;8490;p72"/>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91" name="Google Shape;8491;p72"/>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92" name="Google Shape;8492;p72"/>
            <p:cNvGrpSpPr/>
            <p:nvPr/>
          </p:nvGrpSpPr>
          <p:grpSpPr>
            <a:xfrm>
              <a:off x="5359127" y="3263089"/>
              <a:ext cx="526428" cy="288631"/>
              <a:chOff x="5359127" y="3263089"/>
              <a:chExt cx="526428" cy="288631"/>
            </a:xfrm>
          </p:grpSpPr>
          <p:sp>
            <p:nvSpPr>
              <p:cNvPr id="8493" name="Google Shape;8493;p72"/>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94" name="Google Shape;8494;p72"/>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95" name="Google Shape;8495;p72"/>
            <p:cNvGrpSpPr/>
            <p:nvPr/>
          </p:nvGrpSpPr>
          <p:grpSpPr>
            <a:xfrm>
              <a:off x="5551525" y="2910889"/>
              <a:ext cx="520901" cy="610283"/>
              <a:chOff x="5551525" y="2910889"/>
              <a:chExt cx="520901" cy="610283"/>
            </a:xfrm>
          </p:grpSpPr>
          <p:sp>
            <p:nvSpPr>
              <p:cNvPr id="8496" name="Google Shape;8496;p72"/>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497" name="Google Shape;8497;p72"/>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498" name="Google Shape;8498;p72"/>
            <p:cNvGrpSpPr/>
            <p:nvPr/>
          </p:nvGrpSpPr>
          <p:grpSpPr>
            <a:xfrm>
              <a:off x="5743962" y="2919100"/>
              <a:ext cx="623674" cy="284502"/>
              <a:chOff x="5743962" y="2919100"/>
              <a:chExt cx="623674" cy="284502"/>
            </a:xfrm>
          </p:grpSpPr>
          <p:sp>
            <p:nvSpPr>
              <p:cNvPr id="8499" name="Google Shape;8499;p72"/>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00" name="Google Shape;8500;p72"/>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01" name="Google Shape;8501;p72"/>
          <p:cNvGrpSpPr/>
          <p:nvPr/>
        </p:nvGrpSpPr>
        <p:grpSpPr>
          <a:xfrm>
            <a:off x="7568863" y="1854538"/>
            <a:ext cx="874976" cy="719600"/>
            <a:chOff x="7608988" y="2093194"/>
            <a:chExt cx="817276" cy="672147"/>
          </a:xfrm>
        </p:grpSpPr>
        <p:cxnSp>
          <p:nvCxnSpPr>
            <p:cNvPr id="8502" name="Google Shape;8502;p72"/>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03" name="Google Shape;8503;p72"/>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04" name="Google Shape;8504;p72"/>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05" name="Google Shape;8505;p72"/>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06" name="Google Shape;8506;p72"/>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07" name="Google Shape;8507;p72"/>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08" name="Google Shape;8508;p72"/>
            <p:cNvGrpSpPr/>
            <p:nvPr/>
          </p:nvGrpSpPr>
          <p:grpSpPr>
            <a:xfrm>
              <a:off x="7721175" y="2093194"/>
              <a:ext cx="599587" cy="623846"/>
              <a:chOff x="7721175" y="2093194"/>
              <a:chExt cx="599587" cy="623846"/>
            </a:xfrm>
          </p:grpSpPr>
          <p:grpSp>
            <p:nvGrpSpPr>
              <p:cNvPr id="8509" name="Google Shape;8509;p72"/>
              <p:cNvGrpSpPr/>
              <p:nvPr/>
            </p:nvGrpSpPr>
            <p:grpSpPr>
              <a:xfrm>
                <a:off x="7721175" y="2093194"/>
                <a:ext cx="291605" cy="623846"/>
                <a:chOff x="9405575" y="2061418"/>
                <a:chExt cx="291605" cy="623846"/>
              </a:xfrm>
            </p:grpSpPr>
            <p:sp>
              <p:nvSpPr>
                <p:cNvPr id="8510" name="Google Shape;8510;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72"/>
              <p:cNvGrpSpPr/>
              <p:nvPr/>
            </p:nvGrpSpPr>
            <p:grpSpPr>
              <a:xfrm flipH="1">
                <a:off x="8029157" y="2093194"/>
                <a:ext cx="291605" cy="623846"/>
                <a:chOff x="9405575" y="2061418"/>
                <a:chExt cx="291605" cy="623846"/>
              </a:xfrm>
            </p:grpSpPr>
            <p:sp>
              <p:nvSpPr>
                <p:cNvPr id="8518" name="Google Shape;8518;p72"/>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2"/>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2"/>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2"/>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2"/>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2"/>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25" name="Google Shape;8525;p72"/>
          <p:cNvGrpSpPr/>
          <p:nvPr/>
        </p:nvGrpSpPr>
        <p:grpSpPr>
          <a:xfrm>
            <a:off x="4013299" y="970941"/>
            <a:ext cx="712557" cy="785901"/>
            <a:chOff x="4206459" y="1191441"/>
            <a:chExt cx="712557" cy="785901"/>
          </a:xfrm>
        </p:grpSpPr>
        <p:sp>
          <p:nvSpPr>
            <p:cNvPr id="8526" name="Google Shape;8526;p72"/>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0" name="Google Shape;8530;p72"/>
            <p:cNvGrpSpPr/>
            <p:nvPr/>
          </p:nvGrpSpPr>
          <p:grpSpPr>
            <a:xfrm>
              <a:off x="4644280" y="1290523"/>
              <a:ext cx="143716" cy="29463"/>
              <a:chOff x="4644280" y="1290523"/>
              <a:chExt cx="143716" cy="29463"/>
            </a:xfrm>
          </p:grpSpPr>
          <p:sp>
            <p:nvSpPr>
              <p:cNvPr id="8531" name="Google Shape;8531;p72"/>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2"/>
            <p:cNvGrpSpPr/>
            <p:nvPr/>
          </p:nvGrpSpPr>
          <p:grpSpPr>
            <a:xfrm>
              <a:off x="4356567" y="1191441"/>
              <a:ext cx="143690" cy="29488"/>
              <a:chOff x="4356567" y="1191441"/>
              <a:chExt cx="143690" cy="29488"/>
            </a:xfrm>
          </p:grpSpPr>
          <p:sp>
            <p:nvSpPr>
              <p:cNvPr id="8536" name="Google Shape;8536;p72"/>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2"/>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2"/>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72"/>
            <p:cNvGrpSpPr/>
            <p:nvPr/>
          </p:nvGrpSpPr>
          <p:grpSpPr>
            <a:xfrm>
              <a:off x="4339009" y="1863727"/>
              <a:ext cx="143703" cy="29476"/>
              <a:chOff x="4339009" y="1863727"/>
              <a:chExt cx="143703" cy="29476"/>
            </a:xfrm>
          </p:grpSpPr>
          <p:sp>
            <p:nvSpPr>
              <p:cNvPr id="8541" name="Google Shape;8541;p72"/>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2"/>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2"/>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2"/>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72"/>
            <p:cNvGrpSpPr/>
            <p:nvPr/>
          </p:nvGrpSpPr>
          <p:grpSpPr>
            <a:xfrm>
              <a:off x="4206459" y="1607315"/>
              <a:ext cx="29539" cy="142899"/>
              <a:chOff x="4206459" y="1607315"/>
              <a:chExt cx="29539" cy="142899"/>
            </a:xfrm>
          </p:grpSpPr>
          <p:sp>
            <p:nvSpPr>
              <p:cNvPr id="8546" name="Google Shape;8546;p72"/>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2"/>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2"/>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0" name="Google Shape;8550;p72"/>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2"/>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2"/>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2"/>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4" name="Google Shape;8554;p72"/>
            <p:cNvGrpSpPr/>
            <p:nvPr/>
          </p:nvGrpSpPr>
          <p:grpSpPr>
            <a:xfrm>
              <a:off x="4889463" y="1423737"/>
              <a:ext cx="29552" cy="142899"/>
              <a:chOff x="4889463" y="1423737"/>
              <a:chExt cx="29552" cy="142899"/>
            </a:xfrm>
          </p:grpSpPr>
          <p:sp>
            <p:nvSpPr>
              <p:cNvPr id="8555" name="Google Shape;8555;p72"/>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2"/>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2"/>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2"/>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9" name="Google Shape;8559;p72"/>
            <p:cNvGrpSpPr/>
            <p:nvPr/>
          </p:nvGrpSpPr>
          <p:grpSpPr>
            <a:xfrm>
              <a:off x="4771663" y="1876896"/>
              <a:ext cx="108651" cy="100447"/>
              <a:chOff x="4771663" y="1876896"/>
              <a:chExt cx="108651" cy="100447"/>
            </a:xfrm>
          </p:grpSpPr>
          <p:sp>
            <p:nvSpPr>
              <p:cNvPr id="8560" name="Google Shape;8560;p72"/>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2"/>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2"/>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2"/>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64" name="Google Shape;8564;p72"/>
          <p:cNvGrpSpPr/>
          <p:nvPr/>
        </p:nvGrpSpPr>
        <p:grpSpPr>
          <a:xfrm>
            <a:off x="4008774" y="1854164"/>
            <a:ext cx="791287" cy="720350"/>
            <a:chOff x="267375" y="1071875"/>
            <a:chExt cx="470500" cy="428550"/>
          </a:xfrm>
        </p:grpSpPr>
        <p:sp>
          <p:nvSpPr>
            <p:cNvPr id="8565" name="Google Shape;8565;p72"/>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2"/>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2"/>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2"/>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2"/>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2"/>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2"/>
          <p:cNvGrpSpPr/>
          <p:nvPr/>
        </p:nvGrpSpPr>
        <p:grpSpPr>
          <a:xfrm>
            <a:off x="709269" y="3498794"/>
            <a:ext cx="1408444" cy="673166"/>
            <a:chOff x="712664" y="3693287"/>
            <a:chExt cx="1460738" cy="698160"/>
          </a:xfrm>
        </p:grpSpPr>
        <p:grpSp>
          <p:nvGrpSpPr>
            <p:cNvPr id="8574" name="Google Shape;8574;p72"/>
            <p:cNvGrpSpPr/>
            <p:nvPr/>
          </p:nvGrpSpPr>
          <p:grpSpPr>
            <a:xfrm>
              <a:off x="1380079" y="4133090"/>
              <a:ext cx="234048" cy="258099"/>
              <a:chOff x="1380079" y="4133090"/>
              <a:chExt cx="234048" cy="258099"/>
            </a:xfrm>
          </p:grpSpPr>
          <p:sp>
            <p:nvSpPr>
              <p:cNvPr id="8575" name="Google Shape;8575;p72"/>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2"/>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2"/>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8" name="Google Shape;8578;p72"/>
            <p:cNvGrpSpPr/>
            <p:nvPr/>
          </p:nvGrpSpPr>
          <p:grpSpPr>
            <a:xfrm>
              <a:off x="884610" y="3864082"/>
              <a:ext cx="1118566" cy="527275"/>
              <a:chOff x="890961" y="3865463"/>
              <a:chExt cx="1115221" cy="525698"/>
            </a:xfrm>
          </p:grpSpPr>
          <p:sp>
            <p:nvSpPr>
              <p:cNvPr id="8579" name="Google Shape;8579;p72"/>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2"/>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2"/>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72"/>
            <p:cNvGrpSpPr/>
            <p:nvPr/>
          </p:nvGrpSpPr>
          <p:grpSpPr>
            <a:xfrm>
              <a:off x="712664" y="3693287"/>
              <a:ext cx="1460738" cy="698160"/>
              <a:chOff x="712664" y="3693025"/>
              <a:chExt cx="1460738" cy="698160"/>
            </a:xfrm>
          </p:grpSpPr>
          <p:sp>
            <p:nvSpPr>
              <p:cNvPr id="8583" name="Google Shape;8583;p72"/>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2"/>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2"/>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2"/>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2"/>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2"/>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9" name="Google Shape;8589;p72"/>
          <p:cNvGrpSpPr/>
          <p:nvPr/>
        </p:nvGrpSpPr>
        <p:grpSpPr>
          <a:xfrm>
            <a:off x="3146985" y="970941"/>
            <a:ext cx="795485" cy="738831"/>
            <a:chOff x="3348603" y="1236445"/>
            <a:chExt cx="749256" cy="695894"/>
          </a:xfrm>
        </p:grpSpPr>
        <p:grpSp>
          <p:nvGrpSpPr>
            <p:cNvPr id="8590" name="Google Shape;8590;p72"/>
            <p:cNvGrpSpPr/>
            <p:nvPr/>
          </p:nvGrpSpPr>
          <p:grpSpPr>
            <a:xfrm>
              <a:off x="3583779" y="1236445"/>
              <a:ext cx="293795" cy="285811"/>
              <a:chOff x="3750225" y="1774000"/>
              <a:chExt cx="149575" cy="145525"/>
            </a:xfrm>
          </p:grpSpPr>
          <p:sp>
            <p:nvSpPr>
              <p:cNvPr id="8591" name="Google Shape;8591;p7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3" name="Google Shape;8593;p72"/>
            <p:cNvGrpSpPr/>
            <p:nvPr/>
          </p:nvGrpSpPr>
          <p:grpSpPr>
            <a:xfrm>
              <a:off x="3775534" y="1462599"/>
              <a:ext cx="322325" cy="285958"/>
              <a:chOff x="3847850" y="1889150"/>
              <a:chExt cx="164100" cy="145600"/>
            </a:xfrm>
          </p:grpSpPr>
          <p:sp>
            <p:nvSpPr>
              <p:cNvPr id="8594" name="Google Shape;8594;p7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72"/>
            <p:cNvGrpSpPr/>
            <p:nvPr/>
          </p:nvGrpSpPr>
          <p:grpSpPr>
            <a:xfrm>
              <a:off x="3545329" y="1646528"/>
              <a:ext cx="293746" cy="285811"/>
              <a:chOff x="3730650" y="1982800"/>
              <a:chExt cx="149550" cy="145525"/>
            </a:xfrm>
          </p:grpSpPr>
          <p:sp>
            <p:nvSpPr>
              <p:cNvPr id="8597" name="Google Shape;8597;p7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72"/>
            <p:cNvGrpSpPr/>
            <p:nvPr/>
          </p:nvGrpSpPr>
          <p:grpSpPr>
            <a:xfrm>
              <a:off x="3348603" y="1415046"/>
              <a:ext cx="294384" cy="284387"/>
              <a:chOff x="3630494" y="1864938"/>
              <a:chExt cx="149875" cy="144800"/>
            </a:xfrm>
          </p:grpSpPr>
          <p:sp>
            <p:nvSpPr>
              <p:cNvPr id="8600" name="Google Shape;8600;p72"/>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2" name="Google Shape;8602;p72"/>
          <p:cNvGrpSpPr/>
          <p:nvPr/>
        </p:nvGrpSpPr>
        <p:grpSpPr>
          <a:xfrm>
            <a:off x="2268512" y="3493837"/>
            <a:ext cx="1324924" cy="678083"/>
            <a:chOff x="2413923" y="3711366"/>
            <a:chExt cx="1374117" cy="703260"/>
          </a:xfrm>
        </p:grpSpPr>
        <p:grpSp>
          <p:nvGrpSpPr>
            <p:cNvPr id="8603" name="Google Shape;8603;p72"/>
            <p:cNvGrpSpPr/>
            <p:nvPr/>
          </p:nvGrpSpPr>
          <p:grpSpPr>
            <a:xfrm>
              <a:off x="2413923" y="3711366"/>
              <a:ext cx="1374117" cy="703260"/>
              <a:chOff x="2413923" y="3711366"/>
              <a:chExt cx="1374117" cy="703260"/>
            </a:xfrm>
          </p:grpSpPr>
          <p:sp>
            <p:nvSpPr>
              <p:cNvPr id="8604" name="Google Shape;8604;p72"/>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5" name="Google Shape;8605;p72"/>
              <p:cNvGrpSpPr/>
              <p:nvPr/>
            </p:nvGrpSpPr>
            <p:grpSpPr>
              <a:xfrm>
                <a:off x="2600284" y="3808654"/>
                <a:ext cx="234506" cy="138009"/>
                <a:chOff x="2600284" y="3808654"/>
                <a:chExt cx="234506" cy="138009"/>
              </a:xfrm>
            </p:grpSpPr>
            <p:sp>
              <p:nvSpPr>
                <p:cNvPr id="8606" name="Google Shape;8606;p72"/>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07" name="Google Shape;8607;p72"/>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08" name="Google Shape;8608;p72"/>
              <p:cNvGrpSpPr/>
              <p:nvPr/>
            </p:nvGrpSpPr>
            <p:grpSpPr>
              <a:xfrm>
                <a:off x="3359659" y="3805664"/>
                <a:ext cx="232294" cy="141000"/>
                <a:chOff x="3359659" y="3805664"/>
                <a:chExt cx="232294" cy="141000"/>
              </a:xfrm>
            </p:grpSpPr>
            <p:sp>
              <p:nvSpPr>
                <p:cNvPr id="8609" name="Google Shape;8609;p72"/>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0" name="Google Shape;8610;p72"/>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11" name="Google Shape;8611;p72"/>
              <p:cNvGrpSpPr/>
              <p:nvPr/>
            </p:nvGrpSpPr>
            <p:grpSpPr>
              <a:xfrm>
                <a:off x="3067316" y="3711366"/>
                <a:ext cx="66900" cy="166809"/>
                <a:chOff x="3067316" y="3711366"/>
                <a:chExt cx="66900" cy="166809"/>
              </a:xfrm>
            </p:grpSpPr>
            <p:sp>
              <p:nvSpPr>
                <p:cNvPr id="8612" name="Google Shape;8612;p72"/>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3" name="Google Shape;8613;p72"/>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14" name="Google Shape;8614;p72"/>
              <p:cNvGrpSpPr/>
              <p:nvPr/>
            </p:nvGrpSpPr>
            <p:grpSpPr>
              <a:xfrm>
                <a:off x="2413923" y="4058666"/>
                <a:ext cx="224119" cy="66900"/>
                <a:chOff x="2413923" y="4058666"/>
                <a:chExt cx="224119" cy="66900"/>
              </a:xfrm>
            </p:grpSpPr>
            <p:sp>
              <p:nvSpPr>
                <p:cNvPr id="8615" name="Google Shape;8615;p72"/>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6" name="Google Shape;8616;p72"/>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17" name="Google Shape;8617;p72"/>
              <p:cNvGrpSpPr/>
              <p:nvPr/>
            </p:nvGrpSpPr>
            <p:grpSpPr>
              <a:xfrm>
                <a:off x="3564643" y="4058666"/>
                <a:ext cx="223397" cy="66900"/>
                <a:chOff x="3564643" y="4058666"/>
                <a:chExt cx="223397" cy="66900"/>
              </a:xfrm>
            </p:grpSpPr>
            <p:sp>
              <p:nvSpPr>
                <p:cNvPr id="8618" name="Google Shape;8618;p72"/>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9" name="Google Shape;8619;p72"/>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20" name="Google Shape;8620;p72"/>
            <p:cNvGrpSpPr/>
            <p:nvPr/>
          </p:nvGrpSpPr>
          <p:grpSpPr>
            <a:xfrm>
              <a:off x="2633353" y="3965763"/>
              <a:ext cx="933975" cy="445687"/>
              <a:chOff x="2633353" y="3965763"/>
              <a:chExt cx="933975" cy="445687"/>
            </a:xfrm>
          </p:grpSpPr>
          <p:sp>
            <p:nvSpPr>
              <p:cNvPr id="8621" name="Google Shape;8621;p72"/>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2"/>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3" name="Google Shape;8623;p72"/>
          <p:cNvGrpSpPr/>
          <p:nvPr/>
        </p:nvGrpSpPr>
        <p:grpSpPr>
          <a:xfrm>
            <a:off x="6392784" y="1044384"/>
            <a:ext cx="1131087" cy="587383"/>
            <a:chOff x="238125" y="999450"/>
            <a:chExt cx="7140700" cy="3708225"/>
          </a:xfrm>
        </p:grpSpPr>
        <p:sp>
          <p:nvSpPr>
            <p:cNvPr id="8624" name="Google Shape;8624;p7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72"/>
          <p:cNvGrpSpPr/>
          <p:nvPr/>
        </p:nvGrpSpPr>
        <p:grpSpPr>
          <a:xfrm>
            <a:off x="3744234" y="3493879"/>
            <a:ext cx="1375854" cy="678131"/>
            <a:chOff x="3913765" y="3641905"/>
            <a:chExt cx="1522805" cy="750560"/>
          </a:xfrm>
        </p:grpSpPr>
        <p:grpSp>
          <p:nvGrpSpPr>
            <p:cNvPr id="8634" name="Google Shape;8634;p72"/>
            <p:cNvGrpSpPr/>
            <p:nvPr/>
          </p:nvGrpSpPr>
          <p:grpSpPr>
            <a:xfrm>
              <a:off x="3913765" y="3997002"/>
              <a:ext cx="1522805" cy="395463"/>
              <a:chOff x="3913765" y="3997002"/>
              <a:chExt cx="1522805" cy="395463"/>
            </a:xfrm>
          </p:grpSpPr>
          <p:grpSp>
            <p:nvGrpSpPr>
              <p:cNvPr id="8635" name="Google Shape;8635;p72"/>
              <p:cNvGrpSpPr/>
              <p:nvPr/>
            </p:nvGrpSpPr>
            <p:grpSpPr>
              <a:xfrm>
                <a:off x="3913765" y="4138659"/>
                <a:ext cx="507602" cy="253806"/>
                <a:chOff x="3913765" y="4138659"/>
                <a:chExt cx="507602" cy="253806"/>
              </a:xfrm>
            </p:grpSpPr>
            <p:sp>
              <p:nvSpPr>
                <p:cNvPr id="8636" name="Google Shape;8636;p72"/>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2"/>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638" name="Google Shape;8638;p72"/>
              <p:cNvGrpSpPr/>
              <p:nvPr/>
            </p:nvGrpSpPr>
            <p:grpSpPr>
              <a:xfrm>
                <a:off x="4421361" y="3997002"/>
                <a:ext cx="507618" cy="395463"/>
                <a:chOff x="4421361" y="3997002"/>
                <a:chExt cx="507618" cy="395463"/>
              </a:xfrm>
            </p:grpSpPr>
            <p:sp>
              <p:nvSpPr>
                <p:cNvPr id="8639" name="Google Shape;8639;p72"/>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2"/>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72"/>
              <p:cNvGrpSpPr/>
              <p:nvPr/>
            </p:nvGrpSpPr>
            <p:grpSpPr>
              <a:xfrm>
                <a:off x="4928973" y="4189418"/>
                <a:ext cx="507596" cy="203047"/>
                <a:chOff x="4928973" y="4189418"/>
                <a:chExt cx="507596" cy="203047"/>
              </a:xfrm>
            </p:grpSpPr>
            <p:sp>
              <p:nvSpPr>
                <p:cNvPr id="8642" name="Google Shape;8642;p72"/>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2"/>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4" name="Google Shape;8644;p72"/>
            <p:cNvGrpSpPr/>
            <p:nvPr/>
          </p:nvGrpSpPr>
          <p:grpSpPr>
            <a:xfrm>
              <a:off x="4482186" y="3641905"/>
              <a:ext cx="397605" cy="349784"/>
              <a:chOff x="2906375" y="1159725"/>
              <a:chExt cx="1860575" cy="1636800"/>
            </a:xfrm>
          </p:grpSpPr>
          <p:sp>
            <p:nvSpPr>
              <p:cNvPr id="8645" name="Google Shape;8645;p72"/>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2"/>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2"/>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2"/>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9" name="Google Shape;8649;p72"/>
          <p:cNvGrpSpPr/>
          <p:nvPr/>
        </p:nvGrpSpPr>
        <p:grpSpPr>
          <a:xfrm>
            <a:off x="6528943" y="1853805"/>
            <a:ext cx="940737" cy="721067"/>
            <a:chOff x="6599718" y="2068734"/>
            <a:chExt cx="940737" cy="721067"/>
          </a:xfrm>
        </p:grpSpPr>
        <p:sp>
          <p:nvSpPr>
            <p:cNvPr id="8650" name="Google Shape;8650;p72"/>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2"/>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2"/>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2"/>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2"/>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2"/>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72"/>
            <p:cNvGrpSpPr/>
            <p:nvPr/>
          </p:nvGrpSpPr>
          <p:grpSpPr>
            <a:xfrm>
              <a:off x="6836957" y="2068734"/>
              <a:ext cx="461892" cy="721067"/>
              <a:chOff x="6836957" y="2068734"/>
              <a:chExt cx="461892" cy="721067"/>
            </a:xfrm>
          </p:grpSpPr>
          <p:sp>
            <p:nvSpPr>
              <p:cNvPr id="8657" name="Google Shape;8657;p72"/>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2"/>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2"/>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2"/>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2"/>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2"/>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3" name="Google Shape;8663;p72"/>
              <p:cNvGrpSpPr/>
              <p:nvPr/>
            </p:nvGrpSpPr>
            <p:grpSpPr>
              <a:xfrm>
                <a:off x="6836957" y="2068734"/>
                <a:ext cx="461892" cy="721067"/>
                <a:chOff x="6836957" y="2068734"/>
                <a:chExt cx="461892" cy="721067"/>
              </a:xfrm>
            </p:grpSpPr>
            <p:sp>
              <p:nvSpPr>
                <p:cNvPr id="8664" name="Google Shape;8664;p72"/>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2"/>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2"/>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2"/>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2"/>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2"/>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2"/>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71" name="Google Shape;8671;p72"/>
          <p:cNvGrpSpPr/>
          <p:nvPr/>
        </p:nvGrpSpPr>
        <p:grpSpPr>
          <a:xfrm>
            <a:off x="2412262" y="1858152"/>
            <a:ext cx="712577" cy="712374"/>
            <a:chOff x="2559249" y="2069323"/>
            <a:chExt cx="685566" cy="685634"/>
          </a:xfrm>
        </p:grpSpPr>
        <p:sp>
          <p:nvSpPr>
            <p:cNvPr id="8672" name="Google Shape;8672;p72"/>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2"/>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2"/>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2"/>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2"/>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2"/>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2"/>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2"/>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2"/>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2"/>
          <p:cNvGrpSpPr/>
          <p:nvPr/>
        </p:nvGrpSpPr>
        <p:grpSpPr>
          <a:xfrm>
            <a:off x="7594699" y="970941"/>
            <a:ext cx="845645" cy="711911"/>
            <a:chOff x="951975" y="315800"/>
            <a:chExt cx="5860325" cy="4933550"/>
          </a:xfrm>
        </p:grpSpPr>
        <p:sp>
          <p:nvSpPr>
            <p:cNvPr id="8686" name="Google Shape;8686;p72"/>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2"/>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2"/>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2"/>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2"/>
          <p:cNvGrpSpPr/>
          <p:nvPr/>
        </p:nvGrpSpPr>
        <p:grpSpPr>
          <a:xfrm>
            <a:off x="3691828" y="2707050"/>
            <a:ext cx="1617932" cy="621724"/>
            <a:chOff x="3862800" y="3038525"/>
            <a:chExt cx="1329006" cy="510698"/>
          </a:xfrm>
        </p:grpSpPr>
        <p:sp>
          <p:nvSpPr>
            <p:cNvPr id="8695" name="Google Shape;8695;p72"/>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72"/>
            <p:cNvGrpSpPr/>
            <p:nvPr/>
          </p:nvGrpSpPr>
          <p:grpSpPr>
            <a:xfrm>
              <a:off x="3967075" y="3040337"/>
              <a:ext cx="1019927" cy="402126"/>
              <a:chOff x="3967075" y="3040337"/>
              <a:chExt cx="1019927" cy="402126"/>
            </a:xfrm>
          </p:grpSpPr>
          <p:sp>
            <p:nvSpPr>
              <p:cNvPr id="8698" name="Google Shape;8698;p72"/>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72"/>
            <p:cNvGrpSpPr/>
            <p:nvPr/>
          </p:nvGrpSpPr>
          <p:grpSpPr>
            <a:xfrm>
              <a:off x="4186700" y="3040337"/>
              <a:ext cx="390475" cy="183289"/>
              <a:chOff x="4186700" y="3040337"/>
              <a:chExt cx="390475" cy="183289"/>
            </a:xfrm>
          </p:grpSpPr>
          <p:sp>
            <p:nvSpPr>
              <p:cNvPr id="8701" name="Google Shape;8701;p72"/>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72"/>
            <p:cNvGrpSpPr/>
            <p:nvPr/>
          </p:nvGrpSpPr>
          <p:grpSpPr>
            <a:xfrm>
              <a:off x="4073727" y="3040337"/>
              <a:ext cx="697794" cy="296263"/>
              <a:chOff x="4073727" y="3040337"/>
              <a:chExt cx="697794" cy="296263"/>
            </a:xfrm>
          </p:grpSpPr>
          <p:sp>
            <p:nvSpPr>
              <p:cNvPr id="8704" name="Google Shape;8704;p72"/>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2"/>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72"/>
            <p:cNvGrpSpPr/>
            <p:nvPr/>
          </p:nvGrpSpPr>
          <p:grpSpPr>
            <a:xfrm>
              <a:off x="3862800" y="3038525"/>
              <a:ext cx="1329006" cy="510698"/>
              <a:chOff x="3862800" y="3038525"/>
              <a:chExt cx="1329006" cy="510698"/>
            </a:xfrm>
          </p:grpSpPr>
          <p:sp>
            <p:nvSpPr>
              <p:cNvPr id="8707" name="Google Shape;8707;p72"/>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9" name="Google Shape;8709;p72"/>
          <p:cNvGrpSpPr/>
          <p:nvPr/>
        </p:nvGrpSpPr>
        <p:grpSpPr>
          <a:xfrm>
            <a:off x="700150" y="970941"/>
            <a:ext cx="883205" cy="775176"/>
            <a:chOff x="649648" y="271400"/>
            <a:chExt cx="6215377" cy="5455143"/>
          </a:xfrm>
        </p:grpSpPr>
        <p:sp>
          <p:nvSpPr>
            <p:cNvPr id="8710" name="Google Shape;8710;p72"/>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72"/>
          <p:cNvGrpSpPr/>
          <p:nvPr/>
        </p:nvGrpSpPr>
        <p:grpSpPr>
          <a:xfrm>
            <a:off x="2308452" y="970941"/>
            <a:ext cx="767704" cy="815489"/>
            <a:chOff x="2499700" y="1135950"/>
            <a:chExt cx="732402" cy="777990"/>
          </a:xfrm>
        </p:grpSpPr>
        <p:grpSp>
          <p:nvGrpSpPr>
            <p:cNvPr id="8723" name="Google Shape;8723;p72"/>
            <p:cNvGrpSpPr/>
            <p:nvPr/>
          </p:nvGrpSpPr>
          <p:grpSpPr>
            <a:xfrm>
              <a:off x="2499700" y="1135950"/>
              <a:ext cx="732402" cy="694705"/>
              <a:chOff x="2499700" y="1135950"/>
              <a:chExt cx="732402" cy="694705"/>
            </a:xfrm>
          </p:grpSpPr>
          <p:sp>
            <p:nvSpPr>
              <p:cNvPr id="8724" name="Google Shape;8724;p72"/>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2"/>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2"/>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72"/>
            <p:cNvGrpSpPr/>
            <p:nvPr/>
          </p:nvGrpSpPr>
          <p:grpSpPr>
            <a:xfrm>
              <a:off x="2517909" y="1188726"/>
              <a:ext cx="702702" cy="725214"/>
              <a:chOff x="2517909" y="1188726"/>
              <a:chExt cx="702702" cy="725214"/>
            </a:xfrm>
          </p:grpSpPr>
          <p:sp>
            <p:nvSpPr>
              <p:cNvPr id="8752" name="Google Shape;8752;p72"/>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57" name="Google Shape;8757;p72"/>
          <p:cNvGrpSpPr/>
          <p:nvPr/>
        </p:nvGrpSpPr>
        <p:grpSpPr>
          <a:xfrm>
            <a:off x="1654184" y="970941"/>
            <a:ext cx="583439" cy="870229"/>
            <a:chOff x="1716825" y="1121550"/>
            <a:chExt cx="622800" cy="928938"/>
          </a:xfrm>
        </p:grpSpPr>
        <p:grpSp>
          <p:nvGrpSpPr>
            <p:cNvPr id="8758" name="Google Shape;8758;p72"/>
            <p:cNvGrpSpPr/>
            <p:nvPr/>
          </p:nvGrpSpPr>
          <p:grpSpPr>
            <a:xfrm>
              <a:off x="1716825" y="1121550"/>
              <a:ext cx="622800" cy="928938"/>
              <a:chOff x="1716825" y="1121550"/>
              <a:chExt cx="622800" cy="928938"/>
            </a:xfrm>
          </p:grpSpPr>
          <p:cxnSp>
            <p:nvCxnSpPr>
              <p:cNvPr id="8759" name="Google Shape;8759;p72"/>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760" name="Google Shape;8760;p72"/>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72"/>
            <p:cNvGrpSpPr/>
            <p:nvPr/>
          </p:nvGrpSpPr>
          <p:grpSpPr>
            <a:xfrm>
              <a:off x="1768050" y="1172775"/>
              <a:ext cx="520200" cy="832000"/>
              <a:chOff x="1768050" y="1172775"/>
              <a:chExt cx="520200" cy="832000"/>
            </a:xfrm>
          </p:grpSpPr>
          <p:cxnSp>
            <p:nvCxnSpPr>
              <p:cNvPr id="8762" name="Google Shape;8762;p72"/>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763" name="Google Shape;8763;p72"/>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72"/>
            <p:cNvGrpSpPr/>
            <p:nvPr/>
          </p:nvGrpSpPr>
          <p:grpSpPr>
            <a:xfrm>
              <a:off x="1820100" y="1225475"/>
              <a:ext cx="416400" cy="729575"/>
              <a:chOff x="1820100" y="1225475"/>
              <a:chExt cx="416400" cy="729575"/>
            </a:xfrm>
          </p:grpSpPr>
          <p:cxnSp>
            <p:nvCxnSpPr>
              <p:cNvPr id="8765" name="Google Shape;8765;p72"/>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766" name="Google Shape;8766;p72"/>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2"/>
            <p:cNvGrpSpPr/>
            <p:nvPr/>
          </p:nvGrpSpPr>
          <p:grpSpPr>
            <a:xfrm>
              <a:off x="1874250" y="1278825"/>
              <a:ext cx="308100" cy="605275"/>
              <a:chOff x="1874250" y="1278825"/>
              <a:chExt cx="308100" cy="605275"/>
            </a:xfrm>
          </p:grpSpPr>
          <p:cxnSp>
            <p:nvCxnSpPr>
              <p:cNvPr id="8768" name="Google Shape;8768;p72"/>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769" name="Google Shape;8769;p72"/>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0" name="Google Shape;8770;p72"/>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1" name="Google Shape;8771;p72"/>
          <p:cNvGrpSpPr/>
          <p:nvPr/>
        </p:nvGrpSpPr>
        <p:grpSpPr>
          <a:xfrm>
            <a:off x="1574007" y="1857263"/>
            <a:ext cx="739072" cy="714152"/>
            <a:chOff x="4334725" y="1355875"/>
            <a:chExt cx="3106650" cy="3001900"/>
          </a:xfrm>
        </p:grpSpPr>
        <p:grpSp>
          <p:nvGrpSpPr>
            <p:cNvPr id="8772" name="Google Shape;8772;p72"/>
            <p:cNvGrpSpPr/>
            <p:nvPr/>
          </p:nvGrpSpPr>
          <p:grpSpPr>
            <a:xfrm>
              <a:off x="4516050" y="1724875"/>
              <a:ext cx="2693725" cy="2632900"/>
              <a:chOff x="4516050" y="1724875"/>
              <a:chExt cx="2693725" cy="2632900"/>
            </a:xfrm>
          </p:grpSpPr>
          <p:sp>
            <p:nvSpPr>
              <p:cNvPr id="8773" name="Google Shape;8773;p72"/>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6" name="Google Shape;8776;p72"/>
            <p:cNvGrpSpPr/>
            <p:nvPr/>
          </p:nvGrpSpPr>
          <p:grpSpPr>
            <a:xfrm>
              <a:off x="4334725" y="1355875"/>
              <a:ext cx="3106650" cy="2709650"/>
              <a:chOff x="4334725" y="1355875"/>
              <a:chExt cx="3106650" cy="2709650"/>
            </a:xfrm>
          </p:grpSpPr>
          <p:sp>
            <p:nvSpPr>
              <p:cNvPr id="8777" name="Google Shape;8777;p72"/>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0" name="Google Shape;8780;p72"/>
          <p:cNvGrpSpPr/>
          <p:nvPr/>
        </p:nvGrpSpPr>
        <p:grpSpPr>
          <a:xfrm>
            <a:off x="7690956" y="3488034"/>
            <a:ext cx="312074" cy="684173"/>
            <a:chOff x="7645573" y="3754300"/>
            <a:chExt cx="293855" cy="644170"/>
          </a:xfrm>
        </p:grpSpPr>
        <p:sp>
          <p:nvSpPr>
            <p:cNvPr id="8781" name="Google Shape;8781;p72"/>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3" name="Google Shape;8783;p72"/>
          <p:cNvGrpSpPr/>
          <p:nvPr/>
        </p:nvGrpSpPr>
        <p:grpSpPr>
          <a:xfrm>
            <a:off x="5612944" y="970941"/>
            <a:ext cx="709011" cy="739359"/>
            <a:chOff x="5830645" y="1256617"/>
            <a:chExt cx="530340" cy="553040"/>
          </a:xfrm>
        </p:grpSpPr>
        <p:grpSp>
          <p:nvGrpSpPr>
            <p:cNvPr id="8784" name="Google Shape;8784;p72"/>
            <p:cNvGrpSpPr/>
            <p:nvPr/>
          </p:nvGrpSpPr>
          <p:grpSpPr>
            <a:xfrm>
              <a:off x="5830645" y="1256617"/>
              <a:ext cx="259743" cy="269909"/>
              <a:chOff x="5830645" y="1256617"/>
              <a:chExt cx="259743" cy="269909"/>
            </a:xfrm>
          </p:grpSpPr>
          <p:sp>
            <p:nvSpPr>
              <p:cNvPr id="8785" name="Google Shape;8785;p72"/>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72"/>
            <p:cNvGrpSpPr/>
            <p:nvPr/>
          </p:nvGrpSpPr>
          <p:grpSpPr>
            <a:xfrm>
              <a:off x="6101293" y="1256617"/>
              <a:ext cx="259692" cy="269909"/>
              <a:chOff x="6101293" y="1256617"/>
              <a:chExt cx="259692" cy="269909"/>
            </a:xfrm>
          </p:grpSpPr>
          <p:sp>
            <p:nvSpPr>
              <p:cNvPr id="8788" name="Google Shape;8788;p72"/>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72"/>
            <p:cNvGrpSpPr/>
            <p:nvPr/>
          </p:nvGrpSpPr>
          <p:grpSpPr>
            <a:xfrm>
              <a:off x="5830645" y="1539749"/>
              <a:ext cx="259692" cy="269909"/>
              <a:chOff x="5830645" y="1539749"/>
              <a:chExt cx="259692" cy="269909"/>
            </a:xfrm>
          </p:grpSpPr>
          <p:sp>
            <p:nvSpPr>
              <p:cNvPr id="8791" name="Google Shape;8791;p72"/>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72"/>
            <p:cNvGrpSpPr/>
            <p:nvPr/>
          </p:nvGrpSpPr>
          <p:grpSpPr>
            <a:xfrm>
              <a:off x="6101293" y="1539749"/>
              <a:ext cx="259692" cy="269909"/>
              <a:chOff x="6101293" y="1539749"/>
              <a:chExt cx="259692" cy="269909"/>
            </a:xfrm>
          </p:grpSpPr>
          <p:sp>
            <p:nvSpPr>
              <p:cNvPr id="8794" name="Google Shape;8794;p72"/>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6" name="Google Shape;8796;p72"/>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72"/>
          <p:cNvGrpSpPr/>
          <p:nvPr/>
        </p:nvGrpSpPr>
        <p:grpSpPr>
          <a:xfrm>
            <a:off x="714438" y="2707057"/>
            <a:ext cx="1452955" cy="621360"/>
            <a:chOff x="732422" y="2990152"/>
            <a:chExt cx="1337773" cy="572102"/>
          </a:xfrm>
        </p:grpSpPr>
        <p:sp>
          <p:nvSpPr>
            <p:cNvPr id="8798" name="Google Shape;8798;p72"/>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2"/>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2"/>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807"/>
        <p:cNvGrpSpPr/>
        <p:nvPr/>
      </p:nvGrpSpPr>
      <p:grpSpPr>
        <a:xfrm>
          <a:off x="0" y="0"/>
          <a:ext cx="0" cy="0"/>
          <a:chOff x="0" y="0"/>
          <a:chExt cx="0" cy="0"/>
        </a:xfrm>
      </p:grpSpPr>
      <p:grpSp>
        <p:nvGrpSpPr>
          <p:cNvPr id="8808" name="Google Shape;8808;p73"/>
          <p:cNvGrpSpPr/>
          <p:nvPr/>
        </p:nvGrpSpPr>
        <p:grpSpPr>
          <a:xfrm>
            <a:off x="708575" y="965865"/>
            <a:ext cx="1636117" cy="1526144"/>
            <a:chOff x="729238" y="1179665"/>
            <a:chExt cx="1636117" cy="1526144"/>
          </a:xfrm>
        </p:grpSpPr>
        <p:grpSp>
          <p:nvGrpSpPr>
            <p:cNvPr id="8809" name="Google Shape;8809;p73"/>
            <p:cNvGrpSpPr/>
            <p:nvPr/>
          </p:nvGrpSpPr>
          <p:grpSpPr>
            <a:xfrm>
              <a:off x="729238" y="1179665"/>
              <a:ext cx="80700" cy="1526144"/>
              <a:chOff x="729238" y="1179665"/>
              <a:chExt cx="80700" cy="1526144"/>
            </a:xfrm>
          </p:grpSpPr>
          <p:sp>
            <p:nvSpPr>
              <p:cNvPr id="8810" name="Google Shape;8810;p73"/>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3"/>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3"/>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73"/>
            <p:cNvGrpSpPr/>
            <p:nvPr/>
          </p:nvGrpSpPr>
          <p:grpSpPr>
            <a:xfrm>
              <a:off x="903098" y="1179665"/>
              <a:ext cx="80700" cy="1526144"/>
              <a:chOff x="903098" y="1179665"/>
              <a:chExt cx="80700" cy="1526144"/>
            </a:xfrm>
          </p:grpSpPr>
          <p:sp>
            <p:nvSpPr>
              <p:cNvPr id="8821" name="Google Shape;8821;p73"/>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3"/>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3"/>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3"/>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3"/>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3"/>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3"/>
            <p:cNvGrpSpPr/>
            <p:nvPr/>
          </p:nvGrpSpPr>
          <p:grpSpPr>
            <a:xfrm>
              <a:off x="1076958" y="1179665"/>
              <a:ext cx="80700" cy="1526144"/>
              <a:chOff x="1076958" y="1179665"/>
              <a:chExt cx="80700" cy="1526144"/>
            </a:xfrm>
          </p:grpSpPr>
          <p:sp>
            <p:nvSpPr>
              <p:cNvPr id="8832" name="Google Shape;8832;p73"/>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73"/>
            <p:cNvGrpSpPr/>
            <p:nvPr/>
          </p:nvGrpSpPr>
          <p:grpSpPr>
            <a:xfrm>
              <a:off x="1247707" y="1179665"/>
              <a:ext cx="80700" cy="1526144"/>
              <a:chOff x="1247707" y="1179665"/>
              <a:chExt cx="80700" cy="1526144"/>
            </a:xfrm>
          </p:grpSpPr>
          <p:sp>
            <p:nvSpPr>
              <p:cNvPr id="8843" name="Google Shape;8843;p73"/>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73"/>
            <p:cNvGrpSpPr/>
            <p:nvPr/>
          </p:nvGrpSpPr>
          <p:grpSpPr>
            <a:xfrm>
              <a:off x="1421567" y="1179665"/>
              <a:ext cx="80700" cy="1526144"/>
              <a:chOff x="1421567" y="1179665"/>
              <a:chExt cx="80700" cy="1526144"/>
            </a:xfrm>
          </p:grpSpPr>
          <p:sp>
            <p:nvSpPr>
              <p:cNvPr id="8854" name="Google Shape;8854;p73"/>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3"/>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3"/>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3"/>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73"/>
            <p:cNvGrpSpPr/>
            <p:nvPr/>
          </p:nvGrpSpPr>
          <p:grpSpPr>
            <a:xfrm>
              <a:off x="1592327" y="1179665"/>
              <a:ext cx="80700" cy="1526144"/>
              <a:chOff x="1592327" y="1179665"/>
              <a:chExt cx="80700" cy="1526144"/>
            </a:xfrm>
          </p:grpSpPr>
          <p:sp>
            <p:nvSpPr>
              <p:cNvPr id="8865" name="Google Shape;8865;p73"/>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3"/>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3"/>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3"/>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3"/>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3"/>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73"/>
            <p:cNvGrpSpPr/>
            <p:nvPr/>
          </p:nvGrpSpPr>
          <p:grpSpPr>
            <a:xfrm>
              <a:off x="1766187" y="1179665"/>
              <a:ext cx="80700" cy="1526144"/>
              <a:chOff x="1766187" y="1179665"/>
              <a:chExt cx="80700" cy="1526144"/>
            </a:xfrm>
          </p:grpSpPr>
          <p:sp>
            <p:nvSpPr>
              <p:cNvPr id="8876" name="Google Shape;8876;p73"/>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3"/>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3"/>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3"/>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73"/>
            <p:cNvGrpSpPr/>
            <p:nvPr/>
          </p:nvGrpSpPr>
          <p:grpSpPr>
            <a:xfrm>
              <a:off x="1936935" y="1179665"/>
              <a:ext cx="80700" cy="1526144"/>
              <a:chOff x="1936935" y="1179665"/>
              <a:chExt cx="80700" cy="1526144"/>
            </a:xfrm>
          </p:grpSpPr>
          <p:sp>
            <p:nvSpPr>
              <p:cNvPr id="8887" name="Google Shape;8887;p73"/>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3"/>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3"/>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3"/>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3"/>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73"/>
            <p:cNvGrpSpPr/>
            <p:nvPr/>
          </p:nvGrpSpPr>
          <p:grpSpPr>
            <a:xfrm>
              <a:off x="2110795" y="1179665"/>
              <a:ext cx="80700" cy="1526144"/>
              <a:chOff x="2110795" y="1179665"/>
              <a:chExt cx="80700" cy="1526144"/>
            </a:xfrm>
          </p:grpSpPr>
          <p:sp>
            <p:nvSpPr>
              <p:cNvPr id="8898" name="Google Shape;8898;p73"/>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3"/>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3"/>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3"/>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73"/>
            <p:cNvGrpSpPr/>
            <p:nvPr/>
          </p:nvGrpSpPr>
          <p:grpSpPr>
            <a:xfrm>
              <a:off x="2284655" y="1179665"/>
              <a:ext cx="80700" cy="1526144"/>
              <a:chOff x="2284655" y="1179665"/>
              <a:chExt cx="80700" cy="1526144"/>
            </a:xfrm>
          </p:grpSpPr>
          <p:sp>
            <p:nvSpPr>
              <p:cNvPr id="8909" name="Google Shape;8909;p73"/>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3"/>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3"/>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3"/>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3"/>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3"/>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9" name="Google Shape;8919;p73"/>
          <p:cNvGrpSpPr/>
          <p:nvPr/>
        </p:nvGrpSpPr>
        <p:grpSpPr>
          <a:xfrm>
            <a:off x="2603242" y="985003"/>
            <a:ext cx="1364248" cy="1102133"/>
            <a:chOff x="2623904" y="1198803"/>
            <a:chExt cx="1364248" cy="1102133"/>
          </a:xfrm>
        </p:grpSpPr>
        <p:grpSp>
          <p:nvGrpSpPr>
            <p:cNvPr id="8920" name="Google Shape;8920;p73"/>
            <p:cNvGrpSpPr/>
            <p:nvPr/>
          </p:nvGrpSpPr>
          <p:grpSpPr>
            <a:xfrm>
              <a:off x="2623907" y="1198803"/>
              <a:ext cx="1364245" cy="273000"/>
              <a:chOff x="2623907" y="1198803"/>
              <a:chExt cx="1364245" cy="273000"/>
            </a:xfrm>
          </p:grpSpPr>
          <p:sp>
            <p:nvSpPr>
              <p:cNvPr id="8921" name="Google Shape;8921;p73"/>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73"/>
            <p:cNvGrpSpPr/>
            <p:nvPr/>
          </p:nvGrpSpPr>
          <p:grpSpPr>
            <a:xfrm>
              <a:off x="2623904" y="1476964"/>
              <a:ext cx="1364245" cy="273000"/>
              <a:chOff x="2623904" y="1476964"/>
              <a:chExt cx="1364245" cy="273000"/>
            </a:xfrm>
          </p:grpSpPr>
          <p:sp>
            <p:nvSpPr>
              <p:cNvPr id="8927" name="Google Shape;8927;p73"/>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73"/>
            <p:cNvGrpSpPr/>
            <p:nvPr/>
          </p:nvGrpSpPr>
          <p:grpSpPr>
            <a:xfrm>
              <a:off x="2623907" y="1749775"/>
              <a:ext cx="1364245" cy="273000"/>
              <a:chOff x="2623907" y="1749775"/>
              <a:chExt cx="1364245" cy="273000"/>
            </a:xfrm>
          </p:grpSpPr>
          <p:sp>
            <p:nvSpPr>
              <p:cNvPr id="8933" name="Google Shape;8933;p73"/>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73"/>
            <p:cNvGrpSpPr/>
            <p:nvPr/>
          </p:nvGrpSpPr>
          <p:grpSpPr>
            <a:xfrm>
              <a:off x="2623904" y="2027936"/>
              <a:ext cx="1364245" cy="273000"/>
              <a:chOff x="2623904" y="2027936"/>
              <a:chExt cx="1364245" cy="273000"/>
            </a:xfrm>
          </p:grpSpPr>
          <p:sp>
            <p:nvSpPr>
              <p:cNvPr id="8939" name="Google Shape;8939;p7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4" name="Google Shape;8944;p73"/>
          <p:cNvGrpSpPr/>
          <p:nvPr/>
        </p:nvGrpSpPr>
        <p:grpSpPr>
          <a:xfrm>
            <a:off x="2592703" y="2444186"/>
            <a:ext cx="1387541" cy="159124"/>
            <a:chOff x="3200660" y="2180272"/>
            <a:chExt cx="2563824" cy="378237"/>
          </a:xfrm>
        </p:grpSpPr>
        <p:sp>
          <p:nvSpPr>
            <p:cNvPr id="8945" name="Google Shape;8945;p7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73"/>
          <p:cNvGrpSpPr/>
          <p:nvPr/>
        </p:nvGrpSpPr>
        <p:grpSpPr>
          <a:xfrm>
            <a:off x="2589227" y="2722011"/>
            <a:ext cx="1390502" cy="159625"/>
            <a:chOff x="3530150" y="2790075"/>
            <a:chExt cx="1962600" cy="225300"/>
          </a:xfrm>
        </p:grpSpPr>
        <p:sp>
          <p:nvSpPr>
            <p:cNvPr id="8964" name="Google Shape;8964;p73"/>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73"/>
          <p:cNvGrpSpPr/>
          <p:nvPr/>
        </p:nvGrpSpPr>
        <p:grpSpPr>
          <a:xfrm>
            <a:off x="2589880" y="3000337"/>
            <a:ext cx="1411629" cy="153761"/>
            <a:chOff x="3558802" y="4011427"/>
            <a:chExt cx="1866000" cy="111300"/>
          </a:xfrm>
        </p:grpSpPr>
        <p:sp>
          <p:nvSpPr>
            <p:cNvPr id="8967" name="Google Shape;8967;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73"/>
          <p:cNvGrpSpPr/>
          <p:nvPr/>
        </p:nvGrpSpPr>
        <p:grpSpPr>
          <a:xfrm>
            <a:off x="2589573" y="2205736"/>
            <a:ext cx="1383503" cy="119749"/>
            <a:chOff x="3465975" y="2270276"/>
            <a:chExt cx="1986364" cy="171929"/>
          </a:xfrm>
        </p:grpSpPr>
        <p:sp>
          <p:nvSpPr>
            <p:cNvPr id="8970" name="Google Shape;8970;p7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3"/>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8" name="Google Shape;8978;p73"/>
          <p:cNvGrpSpPr/>
          <p:nvPr/>
        </p:nvGrpSpPr>
        <p:grpSpPr>
          <a:xfrm>
            <a:off x="2600580" y="3569387"/>
            <a:ext cx="1369531" cy="195460"/>
            <a:chOff x="723300" y="4253549"/>
            <a:chExt cx="2276482" cy="324900"/>
          </a:xfrm>
        </p:grpSpPr>
        <p:sp>
          <p:nvSpPr>
            <p:cNvPr id="8979" name="Google Shape;8979;p7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4" name="Google Shape;8984;p73"/>
          <p:cNvGrpSpPr/>
          <p:nvPr/>
        </p:nvGrpSpPr>
        <p:grpSpPr>
          <a:xfrm>
            <a:off x="2590141" y="3270567"/>
            <a:ext cx="1389066" cy="180119"/>
            <a:chOff x="705948" y="3788465"/>
            <a:chExt cx="2308953" cy="299400"/>
          </a:xfrm>
        </p:grpSpPr>
        <p:sp>
          <p:nvSpPr>
            <p:cNvPr id="8985" name="Google Shape;8985;p7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73"/>
          <p:cNvGrpSpPr/>
          <p:nvPr/>
        </p:nvGrpSpPr>
        <p:grpSpPr>
          <a:xfrm>
            <a:off x="2638078" y="3883547"/>
            <a:ext cx="1304609" cy="294074"/>
            <a:chOff x="2658741" y="4097347"/>
            <a:chExt cx="1304609" cy="294074"/>
          </a:xfrm>
        </p:grpSpPr>
        <p:grpSp>
          <p:nvGrpSpPr>
            <p:cNvPr id="8991" name="Google Shape;8991;p73"/>
            <p:cNvGrpSpPr/>
            <p:nvPr/>
          </p:nvGrpSpPr>
          <p:grpSpPr>
            <a:xfrm>
              <a:off x="2658741" y="4097347"/>
              <a:ext cx="118572" cy="294074"/>
              <a:chOff x="3343310" y="4475555"/>
              <a:chExt cx="127717" cy="316753"/>
            </a:xfrm>
          </p:grpSpPr>
          <p:sp>
            <p:nvSpPr>
              <p:cNvPr id="8992" name="Google Shape;8992;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73"/>
            <p:cNvGrpSpPr/>
            <p:nvPr/>
          </p:nvGrpSpPr>
          <p:grpSpPr>
            <a:xfrm>
              <a:off x="3815519" y="4098388"/>
              <a:ext cx="147831" cy="291991"/>
              <a:chOff x="3527539" y="4476677"/>
              <a:chExt cx="159232" cy="314510"/>
            </a:xfrm>
          </p:grpSpPr>
          <p:sp>
            <p:nvSpPr>
              <p:cNvPr id="8995" name="Google Shape;8995;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73"/>
            <p:cNvGrpSpPr/>
            <p:nvPr/>
          </p:nvGrpSpPr>
          <p:grpSpPr>
            <a:xfrm>
              <a:off x="3511696" y="4098388"/>
              <a:ext cx="147831" cy="291991"/>
              <a:chOff x="3527539" y="4476677"/>
              <a:chExt cx="159232" cy="314510"/>
            </a:xfrm>
          </p:grpSpPr>
          <p:sp>
            <p:nvSpPr>
              <p:cNvPr id="8998" name="Google Shape;8998;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73"/>
            <p:cNvGrpSpPr/>
            <p:nvPr/>
          </p:nvGrpSpPr>
          <p:grpSpPr>
            <a:xfrm>
              <a:off x="3207874" y="4098388"/>
              <a:ext cx="147831" cy="291991"/>
              <a:chOff x="3527539" y="4476677"/>
              <a:chExt cx="159232" cy="314510"/>
            </a:xfrm>
          </p:grpSpPr>
          <p:sp>
            <p:nvSpPr>
              <p:cNvPr id="9001" name="Google Shape;9001;p7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73"/>
            <p:cNvGrpSpPr/>
            <p:nvPr/>
          </p:nvGrpSpPr>
          <p:grpSpPr>
            <a:xfrm>
              <a:off x="2933305" y="4097347"/>
              <a:ext cx="118572" cy="294074"/>
              <a:chOff x="3343310" y="4475555"/>
              <a:chExt cx="127717" cy="316753"/>
            </a:xfrm>
          </p:grpSpPr>
          <p:sp>
            <p:nvSpPr>
              <p:cNvPr id="9004" name="Google Shape;9004;p7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6" name="Google Shape;9006;p73"/>
          <p:cNvGrpSpPr/>
          <p:nvPr/>
        </p:nvGrpSpPr>
        <p:grpSpPr>
          <a:xfrm>
            <a:off x="4256908" y="1866669"/>
            <a:ext cx="1433821" cy="191501"/>
            <a:chOff x="4273350" y="2080469"/>
            <a:chExt cx="1433821" cy="191501"/>
          </a:xfrm>
        </p:grpSpPr>
        <p:grpSp>
          <p:nvGrpSpPr>
            <p:cNvPr id="9007" name="Google Shape;9007;p73"/>
            <p:cNvGrpSpPr/>
            <p:nvPr/>
          </p:nvGrpSpPr>
          <p:grpSpPr>
            <a:xfrm>
              <a:off x="4273350" y="2080469"/>
              <a:ext cx="1433821" cy="0"/>
              <a:chOff x="5224975" y="2962250"/>
              <a:chExt cx="1544400" cy="0"/>
            </a:xfrm>
          </p:grpSpPr>
          <p:cxnSp>
            <p:nvCxnSpPr>
              <p:cNvPr id="9008" name="Google Shape;9008;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09" name="Google Shape;9009;p73"/>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10" name="Google Shape;9010;p73"/>
            <p:cNvGrpSpPr/>
            <p:nvPr/>
          </p:nvGrpSpPr>
          <p:grpSpPr>
            <a:xfrm>
              <a:off x="4273350" y="2271969"/>
              <a:ext cx="1433821" cy="0"/>
              <a:chOff x="5224975" y="2962250"/>
              <a:chExt cx="1544400" cy="0"/>
            </a:xfrm>
          </p:grpSpPr>
          <p:cxnSp>
            <p:nvCxnSpPr>
              <p:cNvPr id="9011" name="Google Shape;9011;p73"/>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12" name="Google Shape;9012;p73"/>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13" name="Google Shape;9013;p73"/>
          <p:cNvGrpSpPr/>
          <p:nvPr/>
        </p:nvGrpSpPr>
        <p:grpSpPr>
          <a:xfrm>
            <a:off x="4258463" y="969236"/>
            <a:ext cx="1430711" cy="743389"/>
            <a:chOff x="5159450" y="1919950"/>
            <a:chExt cx="1541050" cy="862500"/>
          </a:xfrm>
        </p:grpSpPr>
        <p:sp>
          <p:nvSpPr>
            <p:cNvPr id="9014" name="Google Shape;9014;p7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015" name="Google Shape;9015;p73"/>
            <p:cNvGrpSpPr/>
            <p:nvPr/>
          </p:nvGrpSpPr>
          <p:grpSpPr>
            <a:xfrm>
              <a:off x="5159450" y="1919950"/>
              <a:ext cx="1541050" cy="862500"/>
              <a:chOff x="5159450" y="1919950"/>
              <a:chExt cx="1541050" cy="862500"/>
            </a:xfrm>
          </p:grpSpPr>
          <p:cxnSp>
            <p:nvCxnSpPr>
              <p:cNvPr id="9016" name="Google Shape;9016;p7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17" name="Google Shape;9017;p7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18" name="Google Shape;9018;p73"/>
          <p:cNvGrpSpPr/>
          <p:nvPr/>
        </p:nvGrpSpPr>
        <p:grpSpPr>
          <a:xfrm>
            <a:off x="4248577" y="2192564"/>
            <a:ext cx="1450484" cy="1052087"/>
            <a:chOff x="5230575" y="1554475"/>
            <a:chExt cx="2137150" cy="1550150"/>
          </a:xfrm>
        </p:grpSpPr>
        <p:sp>
          <p:nvSpPr>
            <p:cNvPr id="9019" name="Google Shape;9019;p73"/>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3"/>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3"/>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3"/>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3"/>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3"/>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73"/>
          <p:cNvGrpSpPr/>
          <p:nvPr/>
        </p:nvGrpSpPr>
        <p:grpSpPr>
          <a:xfrm rot="10800000">
            <a:off x="4265127" y="3284753"/>
            <a:ext cx="1417383" cy="887946"/>
            <a:chOff x="5645403" y="2920021"/>
            <a:chExt cx="2650800" cy="2180614"/>
          </a:xfrm>
        </p:grpSpPr>
        <p:sp>
          <p:nvSpPr>
            <p:cNvPr id="9033" name="Google Shape;9033;p73"/>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4" name="Google Shape;9034;p73"/>
            <p:cNvCxnSpPr>
              <a:stCxn id="9033"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035" name="Google Shape;9035;p73"/>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6" name="Google Shape;9036;p73"/>
            <p:cNvCxnSpPr>
              <a:endCxn id="9035"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037" name="Google Shape;9037;p73"/>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38" name="Google Shape;9038;p73"/>
            <p:cNvCxnSpPr>
              <a:stCxn id="9037"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039" name="Google Shape;9039;p73"/>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40" name="Google Shape;9040;p73"/>
            <p:cNvCxnSpPr>
              <a:endCxn id="9039"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041" name="Google Shape;9041;p73"/>
          <p:cNvGrpSpPr/>
          <p:nvPr/>
        </p:nvGrpSpPr>
        <p:grpSpPr>
          <a:xfrm>
            <a:off x="7365487" y="2188108"/>
            <a:ext cx="1071743" cy="1021579"/>
            <a:chOff x="7189833" y="2022667"/>
            <a:chExt cx="1251159" cy="1192597"/>
          </a:xfrm>
        </p:grpSpPr>
        <p:sp>
          <p:nvSpPr>
            <p:cNvPr id="9042" name="Google Shape;9042;p73"/>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3"/>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3"/>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3"/>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73"/>
          <p:cNvGrpSpPr/>
          <p:nvPr/>
        </p:nvGrpSpPr>
        <p:grpSpPr>
          <a:xfrm>
            <a:off x="706758" y="2614515"/>
            <a:ext cx="1695374" cy="1560837"/>
            <a:chOff x="727421" y="2828315"/>
            <a:chExt cx="1695374" cy="1560837"/>
          </a:xfrm>
        </p:grpSpPr>
        <p:grpSp>
          <p:nvGrpSpPr>
            <p:cNvPr id="9047" name="Google Shape;9047;p73"/>
            <p:cNvGrpSpPr/>
            <p:nvPr/>
          </p:nvGrpSpPr>
          <p:grpSpPr>
            <a:xfrm>
              <a:off x="819108" y="2882501"/>
              <a:ext cx="103104" cy="1426186"/>
              <a:chOff x="4674013" y="3100904"/>
              <a:chExt cx="122758" cy="1698043"/>
            </a:xfrm>
          </p:grpSpPr>
          <p:sp>
            <p:nvSpPr>
              <p:cNvPr id="9048" name="Google Shape;9048;p7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73"/>
            <p:cNvGrpSpPr/>
            <p:nvPr/>
          </p:nvGrpSpPr>
          <p:grpSpPr>
            <a:xfrm>
              <a:off x="1062475" y="2882501"/>
              <a:ext cx="103104" cy="1426186"/>
              <a:chOff x="4940438" y="3100904"/>
              <a:chExt cx="122758" cy="1698043"/>
            </a:xfrm>
          </p:grpSpPr>
          <p:sp>
            <p:nvSpPr>
              <p:cNvPr id="9056" name="Google Shape;9056;p7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73"/>
            <p:cNvGrpSpPr/>
            <p:nvPr/>
          </p:nvGrpSpPr>
          <p:grpSpPr>
            <a:xfrm>
              <a:off x="1299324" y="2882501"/>
              <a:ext cx="103104" cy="1426186"/>
              <a:chOff x="5206863" y="3100904"/>
              <a:chExt cx="122758" cy="1698043"/>
            </a:xfrm>
          </p:grpSpPr>
          <p:sp>
            <p:nvSpPr>
              <p:cNvPr id="9064" name="Google Shape;9064;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73"/>
            <p:cNvGrpSpPr/>
            <p:nvPr/>
          </p:nvGrpSpPr>
          <p:grpSpPr>
            <a:xfrm>
              <a:off x="1786057" y="2882501"/>
              <a:ext cx="103104" cy="1426186"/>
              <a:chOff x="6006138" y="3143629"/>
              <a:chExt cx="122758" cy="1698043"/>
            </a:xfrm>
          </p:grpSpPr>
          <p:sp>
            <p:nvSpPr>
              <p:cNvPr id="9072" name="Google Shape;9072;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3"/>
            <p:cNvGrpSpPr/>
            <p:nvPr/>
          </p:nvGrpSpPr>
          <p:grpSpPr>
            <a:xfrm>
              <a:off x="2029422" y="2882501"/>
              <a:ext cx="103104" cy="1426186"/>
              <a:chOff x="6805413" y="3100904"/>
              <a:chExt cx="122758" cy="1698043"/>
            </a:xfrm>
          </p:grpSpPr>
          <p:sp>
            <p:nvSpPr>
              <p:cNvPr id="9080" name="Google Shape;9080;p7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73"/>
            <p:cNvGrpSpPr/>
            <p:nvPr/>
          </p:nvGrpSpPr>
          <p:grpSpPr>
            <a:xfrm>
              <a:off x="727421" y="2828315"/>
              <a:ext cx="1695374" cy="1560837"/>
              <a:chOff x="734799" y="2782450"/>
              <a:chExt cx="1571100" cy="1577400"/>
            </a:xfrm>
          </p:grpSpPr>
          <p:cxnSp>
            <p:nvCxnSpPr>
              <p:cNvPr id="9088" name="Google Shape;9088;p7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089" name="Google Shape;9089;p7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090" name="Google Shape;9090;p73"/>
            <p:cNvGrpSpPr/>
            <p:nvPr/>
          </p:nvGrpSpPr>
          <p:grpSpPr>
            <a:xfrm>
              <a:off x="2272795" y="2882501"/>
              <a:ext cx="103104" cy="1426186"/>
              <a:chOff x="5206863" y="3100904"/>
              <a:chExt cx="122758" cy="1698043"/>
            </a:xfrm>
          </p:grpSpPr>
          <p:sp>
            <p:nvSpPr>
              <p:cNvPr id="9091" name="Google Shape;9091;p7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73"/>
            <p:cNvGrpSpPr/>
            <p:nvPr/>
          </p:nvGrpSpPr>
          <p:grpSpPr>
            <a:xfrm>
              <a:off x="1542694" y="2882501"/>
              <a:ext cx="103104" cy="1426186"/>
              <a:chOff x="6006138" y="3143629"/>
              <a:chExt cx="122758" cy="1698043"/>
            </a:xfrm>
          </p:grpSpPr>
          <p:sp>
            <p:nvSpPr>
              <p:cNvPr id="9099" name="Google Shape;9099;p7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6" name="Google Shape;9106;p73"/>
          <p:cNvGrpSpPr/>
          <p:nvPr/>
        </p:nvGrpSpPr>
        <p:grpSpPr>
          <a:xfrm>
            <a:off x="5915338" y="2192087"/>
            <a:ext cx="1248543" cy="1025319"/>
            <a:chOff x="5183758" y="1210600"/>
            <a:chExt cx="3605380" cy="2960783"/>
          </a:xfrm>
        </p:grpSpPr>
        <p:sp>
          <p:nvSpPr>
            <p:cNvPr id="9107" name="Google Shape;9107;p7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1" name="Google Shape;9111;p73"/>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12" name="Google Shape;9112;p73"/>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13" name="Google Shape;9113;p73"/>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14" name="Google Shape;9114;p73"/>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15" name="Google Shape;9115;p73"/>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3"/>
          <p:cNvGrpSpPr/>
          <p:nvPr/>
        </p:nvGrpSpPr>
        <p:grpSpPr>
          <a:xfrm>
            <a:off x="5772399" y="3330404"/>
            <a:ext cx="2664831" cy="843440"/>
            <a:chOff x="5916567" y="1099697"/>
            <a:chExt cx="2556683" cy="809211"/>
          </a:xfrm>
        </p:grpSpPr>
        <p:sp>
          <p:nvSpPr>
            <p:cNvPr id="9117" name="Google Shape;9117;p73"/>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3"/>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3"/>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3"/>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3"/>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3"/>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3"/>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3"/>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3"/>
          <p:cNvGrpSpPr/>
          <p:nvPr/>
        </p:nvGrpSpPr>
        <p:grpSpPr>
          <a:xfrm>
            <a:off x="5879940" y="979263"/>
            <a:ext cx="1299851" cy="1023338"/>
            <a:chOff x="5900602" y="1193063"/>
            <a:chExt cx="1299851" cy="1023338"/>
          </a:xfrm>
        </p:grpSpPr>
        <p:grpSp>
          <p:nvGrpSpPr>
            <p:cNvPr id="9126" name="Google Shape;9126;p73"/>
            <p:cNvGrpSpPr/>
            <p:nvPr/>
          </p:nvGrpSpPr>
          <p:grpSpPr>
            <a:xfrm>
              <a:off x="6743564" y="1193063"/>
              <a:ext cx="456889" cy="700379"/>
              <a:chOff x="6743564" y="1193063"/>
              <a:chExt cx="456889" cy="700379"/>
            </a:xfrm>
          </p:grpSpPr>
          <p:grpSp>
            <p:nvGrpSpPr>
              <p:cNvPr id="9127" name="Google Shape;9127;p73"/>
              <p:cNvGrpSpPr/>
              <p:nvPr/>
            </p:nvGrpSpPr>
            <p:grpSpPr>
              <a:xfrm>
                <a:off x="6743564" y="1690731"/>
                <a:ext cx="214402" cy="202710"/>
                <a:chOff x="6743564" y="1690731"/>
                <a:chExt cx="214402" cy="202710"/>
              </a:xfrm>
            </p:grpSpPr>
            <p:sp>
              <p:nvSpPr>
                <p:cNvPr id="9128" name="Google Shape;9128;p73"/>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3"/>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73"/>
              <p:cNvGrpSpPr/>
              <p:nvPr/>
            </p:nvGrpSpPr>
            <p:grpSpPr>
              <a:xfrm>
                <a:off x="6915505" y="1193063"/>
                <a:ext cx="284947" cy="589637"/>
                <a:chOff x="6915505" y="1193063"/>
                <a:chExt cx="284947" cy="589637"/>
              </a:xfrm>
            </p:grpSpPr>
            <p:sp>
              <p:nvSpPr>
                <p:cNvPr id="9131" name="Google Shape;9131;p7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2" name="Google Shape;9132;p73"/>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133" name="Google Shape;9133;p73"/>
            <p:cNvGrpSpPr/>
            <p:nvPr/>
          </p:nvGrpSpPr>
          <p:grpSpPr>
            <a:xfrm>
              <a:off x="6520337" y="1193063"/>
              <a:ext cx="341815" cy="801589"/>
              <a:chOff x="6520337" y="1193063"/>
              <a:chExt cx="341815" cy="801589"/>
            </a:xfrm>
          </p:grpSpPr>
          <p:grpSp>
            <p:nvGrpSpPr>
              <p:cNvPr id="9134" name="Google Shape;9134;p73"/>
              <p:cNvGrpSpPr/>
              <p:nvPr/>
            </p:nvGrpSpPr>
            <p:grpSpPr>
              <a:xfrm>
                <a:off x="6520337" y="1589527"/>
                <a:ext cx="213950" cy="405125"/>
                <a:chOff x="6520337" y="1589527"/>
                <a:chExt cx="213950" cy="405125"/>
              </a:xfrm>
            </p:grpSpPr>
            <p:sp>
              <p:nvSpPr>
                <p:cNvPr id="9135" name="Google Shape;9135;p7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3"/>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73"/>
              <p:cNvGrpSpPr/>
              <p:nvPr/>
            </p:nvGrpSpPr>
            <p:grpSpPr>
              <a:xfrm>
                <a:off x="6577204" y="1193063"/>
                <a:ext cx="284947" cy="453562"/>
                <a:chOff x="6577204" y="1193063"/>
                <a:chExt cx="284947" cy="453562"/>
              </a:xfrm>
            </p:grpSpPr>
            <p:sp>
              <p:nvSpPr>
                <p:cNvPr id="9138" name="Google Shape;9138;p7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39" name="Google Shape;9139;p73"/>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40" name="Google Shape;9140;p73"/>
            <p:cNvGrpSpPr/>
            <p:nvPr/>
          </p:nvGrpSpPr>
          <p:grpSpPr>
            <a:xfrm>
              <a:off x="6238903" y="1193063"/>
              <a:ext cx="300475" cy="901782"/>
              <a:chOff x="6238903" y="1193063"/>
              <a:chExt cx="300475" cy="901782"/>
            </a:xfrm>
          </p:grpSpPr>
          <p:grpSp>
            <p:nvGrpSpPr>
              <p:cNvPr id="9141" name="Google Shape;9141;p73"/>
              <p:cNvGrpSpPr/>
              <p:nvPr/>
            </p:nvGrpSpPr>
            <p:grpSpPr>
              <a:xfrm>
                <a:off x="6290865" y="1489315"/>
                <a:ext cx="248514" cy="605530"/>
                <a:chOff x="6290865" y="1489315"/>
                <a:chExt cx="248514" cy="605530"/>
              </a:xfrm>
            </p:grpSpPr>
            <p:sp>
              <p:nvSpPr>
                <p:cNvPr id="9142" name="Google Shape;9142;p7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3"/>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4" name="Google Shape;9144;p73"/>
              <p:cNvGrpSpPr/>
              <p:nvPr/>
            </p:nvGrpSpPr>
            <p:grpSpPr>
              <a:xfrm>
                <a:off x="6238903" y="1193063"/>
                <a:ext cx="284947" cy="327512"/>
                <a:chOff x="6238903" y="1193063"/>
                <a:chExt cx="284947" cy="327512"/>
              </a:xfrm>
            </p:grpSpPr>
            <p:sp>
              <p:nvSpPr>
                <p:cNvPr id="9145" name="Google Shape;9145;p7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6" name="Google Shape;9146;p73"/>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47" name="Google Shape;9147;p73"/>
            <p:cNvGrpSpPr/>
            <p:nvPr/>
          </p:nvGrpSpPr>
          <p:grpSpPr>
            <a:xfrm>
              <a:off x="5900602" y="1193063"/>
              <a:ext cx="444345" cy="1023338"/>
              <a:chOff x="5900602" y="1193063"/>
              <a:chExt cx="444345" cy="1023338"/>
            </a:xfrm>
          </p:grpSpPr>
          <p:grpSp>
            <p:nvGrpSpPr>
              <p:cNvPr id="9148" name="Google Shape;9148;p73"/>
              <p:cNvGrpSpPr/>
              <p:nvPr/>
            </p:nvGrpSpPr>
            <p:grpSpPr>
              <a:xfrm>
                <a:off x="6046501" y="1367785"/>
                <a:ext cx="298446" cy="848616"/>
                <a:chOff x="6046501" y="1367785"/>
                <a:chExt cx="298446" cy="848616"/>
              </a:xfrm>
            </p:grpSpPr>
            <p:sp>
              <p:nvSpPr>
                <p:cNvPr id="9149" name="Google Shape;9149;p7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3"/>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73"/>
              <p:cNvGrpSpPr/>
              <p:nvPr/>
            </p:nvGrpSpPr>
            <p:grpSpPr>
              <a:xfrm>
                <a:off x="5900602" y="1193063"/>
                <a:ext cx="284947" cy="182312"/>
                <a:chOff x="5900602" y="1193063"/>
                <a:chExt cx="284947" cy="182312"/>
              </a:xfrm>
            </p:grpSpPr>
            <p:sp>
              <p:nvSpPr>
                <p:cNvPr id="9152" name="Google Shape;9152;p7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3" name="Google Shape;9153;p7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154" name="Google Shape;9154;p73"/>
          <p:cNvGrpSpPr/>
          <p:nvPr/>
        </p:nvGrpSpPr>
        <p:grpSpPr>
          <a:xfrm>
            <a:off x="7217822" y="979408"/>
            <a:ext cx="1219413" cy="1051365"/>
            <a:chOff x="7287122" y="1165658"/>
            <a:chExt cx="1219413" cy="1051365"/>
          </a:xfrm>
        </p:grpSpPr>
        <p:grpSp>
          <p:nvGrpSpPr>
            <p:cNvPr id="9155" name="Google Shape;9155;p73"/>
            <p:cNvGrpSpPr/>
            <p:nvPr/>
          </p:nvGrpSpPr>
          <p:grpSpPr>
            <a:xfrm>
              <a:off x="7287122" y="1969723"/>
              <a:ext cx="1219413" cy="247300"/>
              <a:chOff x="7287122" y="1969723"/>
              <a:chExt cx="1219413" cy="247300"/>
            </a:xfrm>
          </p:grpSpPr>
          <p:sp>
            <p:nvSpPr>
              <p:cNvPr id="9156" name="Google Shape;9156;p7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7" name="Google Shape;9157;p73"/>
              <p:cNvGrpSpPr/>
              <p:nvPr/>
            </p:nvGrpSpPr>
            <p:grpSpPr>
              <a:xfrm>
                <a:off x="7287122" y="2063892"/>
                <a:ext cx="1151753" cy="73428"/>
                <a:chOff x="7287122" y="2063892"/>
                <a:chExt cx="1151753" cy="73428"/>
              </a:xfrm>
            </p:grpSpPr>
            <p:sp>
              <p:nvSpPr>
                <p:cNvPr id="9158" name="Google Shape;9158;p7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9" name="Google Shape;9159;p7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60" name="Google Shape;9160;p73"/>
            <p:cNvGrpSpPr/>
            <p:nvPr/>
          </p:nvGrpSpPr>
          <p:grpSpPr>
            <a:xfrm>
              <a:off x="7287122" y="1712201"/>
              <a:ext cx="1219403" cy="246767"/>
              <a:chOff x="7287122" y="1712201"/>
              <a:chExt cx="1219403" cy="246767"/>
            </a:xfrm>
          </p:grpSpPr>
          <p:sp>
            <p:nvSpPr>
              <p:cNvPr id="9161" name="Google Shape;9161;p7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2" name="Google Shape;9162;p73"/>
              <p:cNvGrpSpPr/>
              <p:nvPr/>
            </p:nvGrpSpPr>
            <p:grpSpPr>
              <a:xfrm>
                <a:off x="7287122" y="1842861"/>
                <a:ext cx="1005303" cy="73419"/>
                <a:chOff x="7287122" y="1842861"/>
                <a:chExt cx="1005303" cy="73419"/>
              </a:xfrm>
            </p:grpSpPr>
            <p:sp>
              <p:nvSpPr>
                <p:cNvPr id="9163" name="Google Shape;9163;p7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4" name="Google Shape;9164;p7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65" name="Google Shape;9165;p73"/>
            <p:cNvGrpSpPr/>
            <p:nvPr/>
          </p:nvGrpSpPr>
          <p:grpSpPr>
            <a:xfrm>
              <a:off x="7287122" y="1447520"/>
              <a:ext cx="1219403" cy="286667"/>
              <a:chOff x="7287122" y="1447520"/>
              <a:chExt cx="1219403" cy="286667"/>
            </a:xfrm>
          </p:grpSpPr>
          <p:sp>
            <p:nvSpPr>
              <p:cNvPr id="9166" name="Google Shape;9166;p7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7" name="Google Shape;9167;p73"/>
              <p:cNvGrpSpPr/>
              <p:nvPr/>
            </p:nvGrpSpPr>
            <p:grpSpPr>
              <a:xfrm>
                <a:off x="7287122" y="1581977"/>
                <a:ext cx="852803" cy="73428"/>
                <a:chOff x="7287122" y="1581977"/>
                <a:chExt cx="852803" cy="73428"/>
              </a:xfrm>
            </p:grpSpPr>
            <p:sp>
              <p:nvSpPr>
                <p:cNvPr id="9168" name="Google Shape;9168;p7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9" name="Google Shape;9169;p7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70" name="Google Shape;9170;p73"/>
            <p:cNvGrpSpPr/>
            <p:nvPr/>
          </p:nvGrpSpPr>
          <p:grpSpPr>
            <a:xfrm>
              <a:off x="7287122" y="1165658"/>
              <a:ext cx="1219403" cy="344253"/>
              <a:chOff x="7287122" y="1165658"/>
              <a:chExt cx="1219403" cy="344253"/>
            </a:xfrm>
          </p:grpSpPr>
          <p:sp>
            <p:nvSpPr>
              <p:cNvPr id="9171" name="Google Shape;9171;p7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2" name="Google Shape;9172;p73"/>
              <p:cNvGrpSpPr/>
              <p:nvPr/>
            </p:nvGrpSpPr>
            <p:grpSpPr>
              <a:xfrm>
                <a:off x="7287122" y="1341025"/>
                <a:ext cx="695703" cy="73419"/>
                <a:chOff x="7287122" y="1341025"/>
                <a:chExt cx="695703" cy="73419"/>
              </a:xfrm>
            </p:grpSpPr>
            <p:sp>
              <p:nvSpPr>
                <p:cNvPr id="9173" name="Google Shape;9173;p7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4" name="Google Shape;9174;p7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178"/>
        <p:cNvGrpSpPr/>
        <p:nvPr/>
      </p:nvGrpSpPr>
      <p:grpSpPr>
        <a:xfrm>
          <a:off x="0" y="0"/>
          <a:ext cx="0" cy="0"/>
          <a:chOff x="0" y="0"/>
          <a:chExt cx="0" cy="0"/>
        </a:xfrm>
      </p:grpSpPr>
      <p:grpSp>
        <p:nvGrpSpPr>
          <p:cNvPr id="9179" name="Google Shape;9179;p74"/>
          <p:cNvGrpSpPr/>
          <p:nvPr/>
        </p:nvGrpSpPr>
        <p:grpSpPr>
          <a:xfrm>
            <a:off x="866243" y="2291587"/>
            <a:ext cx="415546" cy="355053"/>
            <a:chOff x="866243" y="2291587"/>
            <a:chExt cx="415546" cy="355053"/>
          </a:xfrm>
        </p:grpSpPr>
        <p:sp>
          <p:nvSpPr>
            <p:cNvPr id="9180" name="Google Shape;9180;p74"/>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4"/>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5" name="Google Shape;9185;p74"/>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6" name="Google Shape;9186;p74"/>
          <p:cNvGrpSpPr/>
          <p:nvPr/>
        </p:nvGrpSpPr>
        <p:grpSpPr>
          <a:xfrm>
            <a:off x="1958520" y="2302574"/>
            <a:ext cx="359213" cy="327807"/>
            <a:chOff x="1958520" y="2302574"/>
            <a:chExt cx="359213" cy="327807"/>
          </a:xfrm>
        </p:grpSpPr>
        <p:sp>
          <p:nvSpPr>
            <p:cNvPr id="9187" name="Google Shape;9187;p74"/>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74"/>
          <p:cNvGrpSpPr/>
          <p:nvPr/>
        </p:nvGrpSpPr>
        <p:grpSpPr>
          <a:xfrm>
            <a:off x="2579882" y="2287427"/>
            <a:ext cx="207582" cy="359594"/>
            <a:chOff x="2656082" y="2287427"/>
            <a:chExt cx="207582" cy="359594"/>
          </a:xfrm>
        </p:grpSpPr>
        <p:sp>
          <p:nvSpPr>
            <p:cNvPr id="9191" name="Google Shape;9191;p74"/>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74"/>
          <p:cNvGrpSpPr/>
          <p:nvPr/>
        </p:nvGrpSpPr>
        <p:grpSpPr>
          <a:xfrm>
            <a:off x="3049653" y="2321468"/>
            <a:ext cx="362991" cy="290018"/>
            <a:chOff x="3049653" y="2321468"/>
            <a:chExt cx="362991" cy="290018"/>
          </a:xfrm>
        </p:grpSpPr>
        <p:sp>
          <p:nvSpPr>
            <p:cNvPr id="9196" name="Google Shape;9196;p74"/>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4"/>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4"/>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74"/>
          <p:cNvGrpSpPr/>
          <p:nvPr/>
        </p:nvGrpSpPr>
        <p:grpSpPr>
          <a:xfrm>
            <a:off x="3564243" y="2289904"/>
            <a:ext cx="422342" cy="355243"/>
            <a:chOff x="3564243" y="2289904"/>
            <a:chExt cx="422342" cy="355243"/>
          </a:xfrm>
        </p:grpSpPr>
        <p:sp>
          <p:nvSpPr>
            <p:cNvPr id="9201" name="Google Shape;9201;p74"/>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4"/>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6" name="Google Shape;9206;p74"/>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7" name="Google Shape;9207;p74"/>
          <p:cNvGrpSpPr/>
          <p:nvPr/>
        </p:nvGrpSpPr>
        <p:grpSpPr>
          <a:xfrm>
            <a:off x="4687894" y="2289713"/>
            <a:ext cx="359594" cy="353909"/>
            <a:chOff x="4687894" y="2289713"/>
            <a:chExt cx="359594" cy="353909"/>
          </a:xfrm>
        </p:grpSpPr>
        <p:sp>
          <p:nvSpPr>
            <p:cNvPr id="9208" name="Google Shape;9208;p74"/>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4"/>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74"/>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74"/>
          <p:cNvGrpSpPr/>
          <p:nvPr/>
        </p:nvGrpSpPr>
        <p:grpSpPr>
          <a:xfrm>
            <a:off x="6372624" y="2308227"/>
            <a:ext cx="263567" cy="317614"/>
            <a:chOff x="6421399" y="2308227"/>
            <a:chExt cx="263567" cy="317614"/>
          </a:xfrm>
        </p:grpSpPr>
        <p:sp>
          <p:nvSpPr>
            <p:cNvPr id="9213" name="Google Shape;9213;p74"/>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74"/>
          <p:cNvGrpSpPr/>
          <p:nvPr/>
        </p:nvGrpSpPr>
        <p:grpSpPr>
          <a:xfrm>
            <a:off x="6870193" y="2295620"/>
            <a:ext cx="360356" cy="343462"/>
            <a:chOff x="6870193" y="2295620"/>
            <a:chExt cx="360356" cy="343462"/>
          </a:xfrm>
        </p:grpSpPr>
        <p:sp>
          <p:nvSpPr>
            <p:cNvPr id="9218" name="Google Shape;9218;p74"/>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74"/>
          <p:cNvGrpSpPr/>
          <p:nvPr/>
        </p:nvGrpSpPr>
        <p:grpSpPr>
          <a:xfrm>
            <a:off x="7441465" y="2302860"/>
            <a:ext cx="342192" cy="327140"/>
            <a:chOff x="7441465" y="2302860"/>
            <a:chExt cx="342192" cy="327140"/>
          </a:xfrm>
        </p:grpSpPr>
        <p:sp>
          <p:nvSpPr>
            <p:cNvPr id="9221" name="Google Shape;9221;p74"/>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74"/>
          <p:cNvGrpSpPr/>
          <p:nvPr/>
        </p:nvGrpSpPr>
        <p:grpSpPr>
          <a:xfrm>
            <a:off x="7989683" y="2350207"/>
            <a:ext cx="332761" cy="234066"/>
            <a:chOff x="7989683" y="2350207"/>
            <a:chExt cx="332761" cy="234066"/>
          </a:xfrm>
        </p:grpSpPr>
        <p:sp>
          <p:nvSpPr>
            <p:cNvPr id="9224" name="Google Shape;9224;p74"/>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74"/>
          <p:cNvGrpSpPr/>
          <p:nvPr/>
        </p:nvGrpSpPr>
        <p:grpSpPr>
          <a:xfrm>
            <a:off x="5823294" y="2309751"/>
            <a:ext cx="315327" cy="314978"/>
            <a:chOff x="5823294" y="2309751"/>
            <a:chExt cx="315327" cy="314978"/>
          </a:xfrm>
        </p:grpSpPr>
        <p:sp>
          <p:nvSpPr>
            <p:cNvPr id="9231" name="Google Shape;9231;p74"/>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4"/>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4"/>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4"/>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4"/>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74"/>
          <p:cNvGrpSpPr/>
          <p:nvPr/>
        </p:nvGrpSpPr>
        <p:grpSpPr>
          <a:xfrm>
            <a:off x="2497275" y="2744159"/>
            <a:ext cx="370930" cy="370549"/>
            <a:chOff x="2497275" y="2744159"/>
            <a:chExt cx="370930" cy="370549"/>
          </a:xfrm>
        </p:grpSpPr>
        <p:sp>
          <p:nvSpPr>
            <p:cNvPr id="9249" name="Google Shape;9249;p74"/>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5" name="Google Shape;9255;p74"/>
          <p:cNvGrpSpPr/>
          <p:nvPr/>
        </p:nvGrpSpPr>
        <p:grpSpPr>
          <a:xfrm>
            <a:off x="860940" y="2746477"/>
            <a:ext cx="371883" cy="365691"/>
            <a:chOff x="860940" y="2746477"/>
            <a:chExt cx="371883" cy="365691"/>
          </a:xfrm>
        </p:grpSpPr>
        <p:sp>
          <p:nvSpPr>
            <p:cNvPr id="9256" name="Google Shape;9256;p74"/>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4"/>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4"/>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74"/>
          <p:cNvGrpSpPr/>
          <p:nvPr/>
        </p:nvGrpSpPr>
        <p:grpSpPr>
          <a:xfrm>
            <a:off x="1450836" y="2766258"/>
            <a:ext cx="283985" cy="341080"/>
            <a:chOff x="1493849" y="2775533"/>
            <a:chExt cx="283985" cy="341080"/>
          </a:xfrm>
        </p:grpSpPr>
        <p:sp>
          <p:nvSpPr>
            <p:cNvPr id="9262" name="Google Shape;9262;p74"/>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4"/>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4"/>
          <p:cNvGrpSpPr/>
          <p:nvPr/>
        </p:nvGrpSpPr>
        <p:grpSpPr>
          <a:xfrm>
            <a:off x="1952836" y="2774422"/>
            <a:ext cx="372835" cy="342573"/>
            <a:chOff x="1952836" y="2774422"/>
            <a:chExt cx="372835" cy="342573"/>
          </a:xfrm>
        </p:grpSpPr>
        <p:sp>
          <p:nvSpPr>
            <p:cNvPr id="9265" name="Google Shape;9265;p74"/>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74"/>
          <p:cNvGrpSpPr/>
          <p:nvPr/>
        </p:nvGrpSpPr>
        <p:grpSpPr>
          <a:xfrm>
            <a:off x="3079916" y="2744477"/>
            <a:ext cx="332729" cy="372518"/>
            <a:chOff x="3079916" y="2744477"/>
            <a:chExt cx="332729" cy="372518"/>
          </a:xfrm>
        </p:grpSpPr>
        <p:sp>
          <p:nvSpPr>
            <p:cNvPr id="9269" name="Google Shape;9269;p74"/>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4"/>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74"/>
          <p:cNvGrpSpPr/>
          <p:nvPr/>
        </p:nvGrpSpPr>
        <p:grpSpPr>
          <a:xfrm>
            <a:off x="3620576" y="2745525"/>
            <a:ext cx="336889" cy="355592"/>
            <a:chOff x="3620576" y="2745525"/>
            <a:chExt cx="336889" cy="355592"/>
          </a:xfrm>
        </p:grpSpPr>
        <p:sp>
          <p:nvSpPr>
            <p:cNvPr id="9273" name="Google Shape;9273;p74"/>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74"/>
          <p:cNvGrpSpPr/>
          <p:nvPr/>
        </p:nvGrpSpPr>
        <p:grpSpPr>
          <a:xfrm>
            <a:off x="4126815" y="2760704"/>
            <a:ext cx="380393" cy="363118"/>
            <a:chOff x="4126815" y="2760704"/>
            <a:chExt cx="380393" cy="363118"/>
          </a:xfrm>
        </p:grpSpPr>
        <p:sp>
          <p:nvSpPr>
            <p:cNvPr id="9276" name="Google Shape;9276;p74"/>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4"/>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4"/>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0" name="Google Shape;9280;p74"/>
          <p:cNvGrpSpPr/>
          <p:nvPr/>
        </p:nvGrpSpPr>
        <p:grpSpPr>
          <a:xfrm>
            <a:off x="4675986" y="2745684"/>
            <a:ext cx="381346" cy="368644"/>
            <a:chOff x="4675986" y="2745684"/>
            <a:chExt cx="381346" cy="368644"/>
          </a:xfrm>
        </p:grpSpPr>
        <p:sp>
          <p:nvSpPr>
            <p:cNvPr id="9281" name="Google Shape;9281;p74"/>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4"/>
          <p:cNvGrpSpPr/>
          <p:nvPr/>
        </p:nvGrpSpPr>
        <p:grpSpPr>
          <a:xfrm>
            <a:off x="5220616" y="2791061"/>
            <a:ext cx="373185" cy="302466"/>
            <a:chOff x="5220616" y="2791061"/>
            <a:chExt cx="373185" cy="302466"/>
          </a:xfrm>
        </p:grpSpPr>
        <p:sp>
          <p:nvSpPr>
            <p:cNvPr id="9284" name="Google Shape;9284;p74"/>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4"/>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4"/>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4"/>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4"/>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2" name="Google Shape;9302;p74"/>
          <p:cNvGrpSpPr/>
          <p:nvPr/>
        </p:nvGrpSpPr>
        <p:grpSpPr>
          <a:xfrm>
            <a:off x="5788661" y="2772517"/>
            <a:ext cx="284366" cy="344097"/>
            <a:chOff x="5864861" y="2772517"/>
            <a:chExt cx="284366" cy="344097"/>
          </a:xfrm>
        </p:grpSpPr>
        <p:sp>
          <p:nvSpPr>
            <p:cNvPr id="9303" name="Google Shape;9303;p74"/>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4"/>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4"/>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4"/>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9" name="Google Shape;9309;p74"/>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4"/>
          <p:cNvGrpSpPr/>
          <p:nvPr/>
        </p:nvGrpSpPr>
        <p:grpSpPr>
          <a:xfrm>
            <a:off x="6974158" y="2789537"/>
            <a:ext cx="255247" cy="327458"/>
            <a:chOff x="6974158" y="2789537"/>
            <a:chExt cx="255247" cy="327458"/>
          </a:xfrm>
        </p:grpSpPr>
        <p:sp>
          <p:nvSpPr>
            <p:cNvPr id="9311" name="Google Shape;9311;p74"/>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4"/>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4"/>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4"/>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74"/>
          <p:cNvGrpSpPr/>
          <p:nvPr/>
        </p:nvGrpSpPr>
        <p:grpSpPr>
          <a:xfrm>
            <a:off x="7530697" y="2790299"/>
            <a:ext cx="244291" cy="326314"/>
            <a:chOff x="7530697" y="2790299"/>
            <a:chExt cx="244291" cy="326314"/>
          </a:xfrm>
        </p:grpSpPr>
        <p:sp>
          <p:nvSpPr>
            <p:cNvPr id="9318" name="Google Shape;9318;p74"/>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4"/>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4"/>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4" name="Google Shape;9324;p74"/>
          <p:cNvGrpSpPr/>
          <p:nvPr/>
        </p:nvGrpSpPr>
        <p:grpSpPr>
          <a:xfrm>
            <a:off x="7988191" y="2832248"/>
            <a:ext cx="332348" cy="283985"/>
            <a:chOff x="7988191" y="2832248"/>
            <a:chExt cx="332348" cy="283985"/>
          </a:xfrm>
        </p:grpSpPr>
        <p:sp>
          <p:nvSpPr>
            <p:cNvPr id="9325" name="Google Shape;9325;p74"/>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4"/>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28" name="Google Shape;9328;p74"/>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29" name="Google Shape;9329;p74"/>
          <p:cNvGrpSpPr/>
          <p:nvPr/>
        </p:nvGrpSpPr>
        <p:grpSpPr>
          <a:xfrm>
            <a:off x="3588440" y="3258368"/>
            <a:ext cx="364484" cy="262423"/>
            <a:chOff x="3588440" y="3258368"/>
            <a:chExt cx="364484" cy="262423"/>
          </a:xfrm>
        </p:grpSpPr>
        <p:sp>
          <p:nvSpPr>
            <p:cNvPr id="9330" name="Google Shape;9330;p74"/>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6" name="Google Shape;9336;p74"/>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7" name="Google Shape;9337;p74"/>
          <p:cNvGrpSpPr/>
          <p:nvPr/>
        </p:nvGrpSpPr>
        <p:grpSpPr>
          <a:xfrm>
            <a:off x="5765817" y="3227724"/>
            <a:ext cx="364865" cy="324822"/>
            <a:chOff x="5765817" y="3227724"/>
            <a:chExt cx="364865" cy="324822"/>
          </a:xfrm>
        </p:grpSpPr>
        <p:sp>
          <p:nvSpPr>
            <p:cNvPr id="9338" name="Google Shape;9338;p74"/>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4"/>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4"/>
          <p:cNvGrpSpPr/>
          <p:nvPr/>
        </p:nvGrpSpPr>
        <p:grpSpPr>
          <a:xfrm>
            <a:off x="6228583" y="3237664"/>
            <a:ext cx="446539" cy="303895"/>
            <a:chOff x="6228583" y="3237664"/>
            <a:chExt cx="446539" cy="303895"/>
          </a:xfrm>
        </p:grpSpPr>
        <p:sp>
          <p:nvSpPr>
            <p:cNvPr id="9342" name="Google Shape;9342;p74"/>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4"/>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4"/>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4"/>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4"/>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74"/>
          <p:cNvGrpSpPr/>
          <p:nvPr/>
        </p:nvGrpSpPr>
        <p:grpSpPr>
          <a:xfrm>
            <a:off x="865862" y="3207306"/>
            <a:ext cx="364484" cy="364897"/>
            <a:chOff x="865862" y="3207306"/>
            <a:chExt cx="364484" cy="364897"/>
          </a:xfrm>
        </p:grpSpPr>
        <p:sp>
          <p:nvSpPr>
            <p:cNvPr id="9360" name="Google Shape;9360;p74"/>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4"/>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4"/>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4"/>
          <p:cNvGrpSpPr/>
          <p:nvPr/>
        </p:nvGrpSpPr>
        <p:grpSpPr>
          <a:xfrm>
            <a:off x="1404617" y="3226962"/>
            <a:ext cx="370168" cy="325965"/>
            <a:chOff x="1404617" y="3226962"/>
            <a:chExt cx="370168" cy="325965"/>
          </a:xfrm>
        </p:grpSpPr>
        <p:sp>
          <p:nvSpPr>
            <p:cNvPr id="9375" name="Google Shape;9375;p74"/>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4"/>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4"/>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4"/>
          <p:cNvGrpSpPr/>
          <p:nvPr/>
        </p:nvGrpSpPr>
        <p:grpSpPr>
          <a:xfrm>
            <a:off x="1953403" y="3216094"/>
            <a:ext cx="366389" cy="354481"/>
            <a:chOff x="1954741" y="3212419"/>
            <a:chExt cx="366389" cy="354481"/>
          </a:xfrm>
        </p:grpSpPr>
        <p:sp>
          <p:nvSpPr>
            <p:cNvPr id="9385" name="Google Shape;9385;p74"/>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4"/>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4"/>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4"/>
          <p:cNvGrpSpPr/>
          <p:nvPr/>
        </p:nvGrpSpPr>
        <p:grpSpPr>
          <a:xfrm>
            <a:off x="3043239" y="3215626"/>
            <a:ext cx="366008" cy="348670"/>
            <a:chOff x="3043239" y="3215626"/>
            <a:chExt cx="366008" cy="348670"/>
          </a:xfrm>
        </p:grpSpPr>
        <p:sp>
          <p:nvSpPr>
            <p:cNvPr id="9393" name="Google Shape;9393;p74"/>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4"/>
          <p:cNvGrpSpPr/>
          <p:nvPr/>
        </p:nvGrpSpPr>
        <p:grpSpPr>
          <a:xfrm>
            <a:off x="4218333" y="3184982"/>
            <a:ext cx="209107" cy="383442"/>
            <a:chOff x="4218333" y="3184982"/>
            <a:chExt cx="209107" cy="383442"/>
          </a:xfrm>
        </p:grpSpPr>
        <p:sp>
          <p:nvSpPr>
            <p:cNvPr id="9396" name="Google Shape;9396;p74"/>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98" name="Google Shape;9398;p74"/>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99" name="Google Shape;9399;p74"/>
          <p:cNvGrpSpPr/>
          <p:nvPr/>
        </p:nvGrpSpPr>
        <p:grpSpPr>
          <a:xfrm>
            <a:off x="6896644" y="3216007"/>
            <a:ext cx="322917" cy="347876"/>
            <a:chOff x="6896644" y="3216007"/>
            <a:chExt cx="322917" cy="347876"/>
          </a:xfrm>
        </p:grpSpPr>
        <p:sp>
          <p:nvSpPr>
            <p:cNvPr id="9400" name="Google Shape;9400;p74"/>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4"/>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4"/>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4"/>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4"/>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74"/>
          <p:cNvGrpSpPr/>
          <p:nvPr/>
        </p:nvGrpSpPr>
        <p:grpSpPr>
          <a:xfrm>
            <a:off x="7429366" y="3223183"/>
            <a:ext cx="334634" cy="333904"/>
            <a:chOff x="7429366" y="3223183"/>
            <a:chExt cx="334634" cy="333904"/>
          </a:xfrm>
        </p:grpSpPr>
        <p:sp>
          <p:nvSpPr>
            <p:cNvPr id="9408" name="Google Shape;9408;p74"/>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4"/>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0" name="Google Shape;9410;p74"/>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1" name="Google Shape;9411;p74"/>
          <p:cNvGrpSpPr/>
          <p:nvPr/>
        </p:nvGrpSpPr>
        <p:grpSpPr>
          <a:xfrm>
            <a:off x="5216456" y="3725484"/>
            <a:ext cx="356196" cy="265631"/>
            <a:chOff x="5216456" y="3725484"/>
            <a:chExt cx="356196" cy="265631"/>
          </a:xfrm>
        </p:grpSpPr>
        <p:sp>
          <p:nvSpPr>
            <p:cNvPr id="9412" name="Google Shape;9412;p74"/>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74"/>
          <p:cNvGrpSpPr/>
          <p:nvPr/>
        </p:nvGrpSpPr>
        <p:grpSpPr>
          <a:xfrm>
            <a:off x="6849393" y="3733994"/>
            <a:ext cx="355053" cy="248038"/>
            <a:chOff x="6849393" y="3733994"/>
            <a:chExt cx="355053" cy="248038"/>
          </a:xfrm>
        </p:grpSpPr>
        <p:sp>
          <p:nvSpPr>
            <p:cNvPr id="9415" name="Google Shape;9415;p74"/>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4"/>
          <p:cNvGrpSpPr/>
          <p:nvPr/>
        </p:nvGrpSpPr>
        <p:grpSpPr>
          <a:xfrm>
            <a:off x="7918997" y="3714687"/>
            <a:ext cx="392111" cy="280206"/>
            <a:chOff x="7918997" y="3714687"/>
            <a:chExt cx="392111" cy="280206"/>
          </a:xfrm>
        </p:grpSpPr>
        <p:sp>
          <p:nvSpPr>
            <p:cNvPr id="9421" name="Google Shape;9421;p74"/>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6" name="Google Shape;9426;p74"/>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7" name="Google Shape;9427;p74"/>
          <p:cNvGrpSpPr/>
          <p:nvPr/>
        </p:nvGrpSpPr>
        <p:grpSpPr>
          <a:xfrm>
            <a:off x="1408777" y="3680964"/>
            <a:ext cx="357720" cy="355148"/>
            <a:chOff x="1408777" y="3680964"/>
            <a:chExt cx="357720" cy="355148"/>
          </a:xfrm>
        </p:grpSpPr>
        <p:sp>
          <p:nvSpPr>
            <p:cNvPr id="9428" name="Google Shape;9428;p74"/>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4"/>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74"/>
          <p:cNvGrpSpPr/>
          <p:nvPr/>
        </p:nvGrpSpPr>
        <p:grpSpPr>
          <a:xfrm>
            <a:off x="1952836" y="3680964"/>
            <a:ext cx="357720" cy="355148"/>
            <a:chOff x="1952836" y="3680964"/>
            <a:chExt cx="357720" cy="355148"/>
          </a:xfrm>
        </p:grpSpPr>
        <p:sp>
          <p:nvSpPr>
            <p:cNvPr id="9434" name="Google Shape;9434;p74"/>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4"/>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4"/>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74"/>
          <p:cNvGrpSpPr/>
          <p:nvPr/>
        </p:nvGrpSpPr>
        <p:grpSpPr>
          <a:xfrm>
            <a:off x="2496894" y="3680964"/>
            <a:ext cx="357720" cy="355148"/>
            <a:chOff x="2496894" y="3680964"/>
            <a:chExt cx="357720" cy="355148"/>
          </a:xfrm>
        </p:grpSpPr>
        <p:sp>
          <p:nvSpPr>
            <p:cNvPr id="9440" name="Google Shape;9440;p74"/>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74"/>
          <p:cNvGrpSpPr/>
          <p:nvPr/>
        </p:nvGrpSpPr>
        <p:grpSpPr>
          <a:xfrm>
            <a:off x="3040984" y="3681059"/>
            <a:ext cx="356164" cy="355815"/>
            <a:chOff x="3040984" y="3681059"/>
            <a:chExt cx="356164" cy="355815"/>
          </a:xfrm>
        </p:grpSpPr>
        <p:sp>
          <p:nvSpPr>
            <p:cNvPr id="9446" name="Google Shape;9446;p74"/>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9" name="Google Shape;9449;p74"/>
          <p:cNvGrpSpPr/>
          <p:nvPr/>
        </p:nvGrpSpPr>
        <p:grpSpPr>
          <a:xfrm>
            <a:off x="3584280" y="3699191"/>
            <a:ext cx="358069" cy="317995"/>
            <a:chOff x="3584280" y="3699191"/>
            <a:chExt cx="358069" cy="317995"/>
          </a:xfrm>
        </p:grpSpPr>
        <p:sp>
          <p:nvSpPr>
            <p:cNvPr id="9450" name="Google Shape;9450;p74"/>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4" name="Google Shape;9454;p74"/>
          <p:cNvGrpSpPr/>
          <p:nvPr/>
        </p:nvGrpSpPr>
        <p:grpSpPr>
          <a:xfrm>
            <a:off x="4129482" y="3681059"/>
            <a:ext cx="355402" cy="354291"/>
            <a:chOff x="4129482" y="3681059"/>
            <a:chExt cx="355402" cy="354291"/>
          </a:xfrm>
        </p:grpSpPr>
        <p:sp>
          <p:nvSpPr>
            <p:cNvPr id="9455" name="Google Shape;9455;p74"/>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4"/>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4"/>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74"/>
          <p:cNvGrpSpPr/>
          <p:nvPr/>
        </p:nvGrpSpPr>
        <p:grpSpPr>
          <a:xfrm>
            <a:off x="4673540" y="3680297"/>
            <a:ext cx="355434" cy="355815"/>
            <a:chOff x="4673540" y="3680297"/>
            <a:chExt cx="355434" cy="355815"/>
          </a:xfrm>
        </p:grpSpPr>
        <p:sp>
          <p:nvSpPr>
            <p:cNvPr id="9460" name="Google Shape;9460;p74"/>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4"/>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74"/>
          <p:cNvGrpSpPr/>
          <p:nvPr/>
        </p:nvGrpSpPr>
        <p:grpSpPr>
          <a:xfrm>
            <a:off x="5779408" y="3699191"/>
            <a:ext cx="317645" cy="318757"/>
            <a:chOff x="5779408" y="3699191"/>
            <a:chExt cx="317645" cy="318757"/>
          </a:xfrm>
        </p:grpSpPr>
        <p:sp>
          <p:nvSpPr>
            <p:cNvPr id="9464" name="Google Shape;9464;p74"/>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4"/>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6" name="Google Shape;9466;p74"/>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7" name="Google Shape;9467;p74"/>
          <p:cNvGrpSpPr/>
          <p:nvPr/>
        </p:nvGrpSpPr>
        <p:grpSpPr>
          <a:xfrm>
            <a:off x="7390435" y="3680868"/>
            <a:ext cx="372073" cy="355243"/>
            <a:chOff x="7390435" y="3680868"/>
            <a:chExt cx="372073" cy="355243"/>
          </a:xfrm>
        </p:grpSpPr>
        <p:sp>
          <p:nvSpPr>
            <p:cNvPr id="9468" name="Google Shape;9468;p74"/>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4"/>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4"/>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4"/>
          <p:cNvGrpSpPr/>
          <p:nvPr/>
        </p:nvGrpSpPr>
        <p:grpSpPr>
          <a:xfrm>
            <a:off x="1421638" y="4125629"/>
            <a:ext cx="374709" cy="374010"/>
            <a:chOff x="1421638" y="4125629"/>
            <a:chExt cx="374709" cy="374010"/>
          </a:xfrm>
        </p:grpSpPr>
        <p:sp>
          <p:nvSpPr>
            <p:cNvPr id="9475" name="Google Shape;9475;p74"/>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4"/>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74"/>
          <p:cNvGrpSpPr/>
          <p:nvPr/>
        </p:nvGrpSpPr>
        <p:grpSpPr>
          <a:xfrm>
            <a:off x="1973254" y="4156304"/>
            <a:ext cx="357720" cy="342192"/>
            <a:chOff x="1973254" y="4156304"/>
            <a:chExt cx="357720" cy="342192"/>
          </a:xfrm>
        </p:grpSpPr>
        <p:sp>
          <p:nvSpPr>
            <p:cNvPr id="9478" name="Google Shape;9478;p74"/>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4"/>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4"/>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4"/>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74"/>
          <p:cNvGrpSpPr/>
          <p:nvPr/>
        </p:nvGrpSpPr>
        <p:grpSpPr>
          <a:xfrm>
            <a:off x="2523759" y="4135505"/>
            <a:ext cx="341049" cy="340318"/>
            <a:chOff x="2523759" y="4135505"/>
            <a:chExt cx="341049" cy="340318"/>
          </a:xfrm>
        </p:grpSpPr>
        <p:sp>
          <p:nvSpPr>
            <p:cNvPr id="9485" name="Google Shape;9485;p74"/>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4"/>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74"/>
          <p:cNvGrpSpPr/>
          <p:nvPr/>
        </p:nvGrpSpPr>
        <p:grpSpPr>
          <a:xfrm>
            <a:off x="3040603" y="4130360"/>
            <a:ext cx="392079" cy="350353"/>
            <a:chOff x="3040603" y="4130360"/>
            <a:chExt cx="392079" cy="350353"/>
          </a:xfrm>
        </p:grpSpPr>
        <p:sp>
          <p:nvSpPr>
            <p:cNvPr id="9488" name="Google Shape;9488;p74"/>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4"/>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4"/>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4"/>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4"/>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4"/>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4"/>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4"/>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4"/>
          <p:cNvGrpSpPr/>
          <p:nvPr/>
        </p:nvGrpSpPr>
        <p:grpSpPr>
          <a:xfrm>
            <a:off x="3662144" y="4135505"/>
            <a:ext cx="232955" cy="340318"/>
            <a:chOff x="3662144" y="4135505"/>
            <a:chExt cx="232955" cy="340318"/>
          </a:xfrm>
        </p:grpSpPr>
        <p:sp>
          <p:nvSpPr>
            <p:cNvPr id="9499" name="Google Shape;9499;p74"/>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4"/>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4"/>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74"/>
          <p:cNvGrpSpPr/>
          <p:nvPr/>
        </p:nvGrpSpPr>
        <p:grpSpPr>
          <a:xfrm>
            <a:off x="4149138" y="4121151"/>
            <a:ext cx="344065" cy="368644"/>
            <a:chOff x="4149138" y="4121151"/>
            <a:chExt cx="344065" cy="368644"/>
          </a:xfrm>
        </p:grpSpPr>
        <p:sp>
          <p:nvSpPr>
            <p:cNvPr id="9504" name="Google Shape;9504;p74"/>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4"/>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4"/>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4"/>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4"/>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4"/>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4"/>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4"/>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16" name="Google Shape;9516;p74"/>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7" name="Google Shape;9517;p74"/>
          <p:cNvGrpSpPr/>
          <p:nvPr/>
        </p:nvGrpSpPr>
        <p:grpSpPr>
          <a:xfrm>
            <a:off x="5206262" y="4174817"/>
            <a:ext cx="397763" cy="262804"/>
            <a:chOff x="5206262" y="4174817"/>
            <a:chExt cx="397763" cy="262804"/>
          </a:xfrm>
        </p:grpSpPr>
        <p:sp>
          <p:nvSpPr>
            <p:cNvPr id="9518" name="Google Shape;9518;p74"/>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4"/>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4"/>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4"/>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4"/>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4"/>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4"/>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4"/>
          <p:cNvGrpSpPr/>
          <p:nvPr/>
        </p:nvGrpSpPr>
        <p:grpSpPr>
          <a:xfrm>
            <a:off x="5727616" y="4204699"/>
            <a:ext cx="440505" cy="290018"/>
            <a:chOff x="5727616" y="4204699"/>
            <a:chExt cx="440505" cy="290018"/>
          </a:xfrm>
        </p:grpSpPr>
        <p:sp>
          <p:nvSpPr>
            <p:cNvPr id="9526" name="Google Shape;9526;p74"/>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4"/>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4"/>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4"/>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4"/>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4"/>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4"/>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4"/>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74"/>
          <p:cNvGrpSpPr/>
          <p:nvPr/>
        </p:nvGrpSpPr>
        <p:grpSpPr>
          <a:xfrm>
            <a:off x="6410063" y="4135124"/>
            <a:ext cx="159950" cy="364516"/>
            <a:chOff x="6410063" y="4135124"/>
            <a:chExt cx="159950" cy="364516"/>
          </a:xfrm>
        </p:grpSpPr>
        <p:sp>
          <p:nvSpPr>
            <p:cNvPr id="9535" name="Google Shape;9535;p74"/>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4"/>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4"/>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4"/>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74"/>
          <p:cNvGrpSpPr/>
          <p:nvPr/>
        </p:nvGrpSpPr>
        <p:grpSpPr>
          <a:xfrm>
            <a:off x="6924652" y="4135505"/>
            <a:ext cx="214378" cy="364135"/>
            <a:chOff x="6924652" y="4135505"/>
            <a:chExt cx="214378" cy="364135"/>
          </a:xfrm>
        </p:grpSpPr>
        <p:sp>
          <p:nvSpPr>
            <p:cNvPr id="9540" name="Google Shape;9540;p74"/>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4"/>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4"/>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4"/>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74"/>
          <p:cNvGrpSpPr/>
          <p:nvPr/>
        </p:nvGrpSpPr>
        <p:grpSpPr>
          <a:xfrm>
            <a:off x="7384751" y="4147984"/>
            <a:ext cx="380012" cy="351274"/>
            <a:chOff x="7384751" y="4147984"/>
            <a:chExt cx="380012" cy="351274"/>
          </a:xfrm>
        </p:grpSpPr>
        <p:sp>
          <p:nvSpPr>
            <p:cNvPr id="9545" name="Google Shape;9545;p74"/>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4"/>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4"/>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4"/>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4"/>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0" name="Google Shape;9550;p74"/>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551" name="Google Shape;9551;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555"/>
        <p:cNvGrpSpPr/>
        <p:nvPr/>
      </p:nvGrpSpPr>
      <p:grpSpPr>
        <a:xfrm>
          <a:off x="0" y="0"/>
          <a:ext cx="0" cy="0"/>
          <a:chOff x="0" y="0"/>
          <a:chExt cx="0" cy="0"/>
        </a:xfrm>
      </p:grpSpPr>
      <p:grpSp>
        <p:nvGrpSpPr>
          <p:cNvPr id="9556" name="Google Shape;9556;p75"/>
          <p:cNvGrpSpPr/>
          <p:nvPr/>
        </p:nvGrpSpPr>
        <p:grpSpPr>
          <a:xfrm>
            <a:off x="1989449" y="4101269"/>
            <a:ext cx="374774" cy="346073"/>
            <a:chOff x="1989449" y="4282269"/>
            <a:chExt cx="374774" cy="346073"/>
          </a:xfrm>
        </p:grpSpPr>
        <p:sp>
          <p:nvSpPr>
            <p:cNvPr id="9557" name="Google Shape;9557;p75"/>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5"/>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5"/>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5"/>
          <p:cNvGrpSpPr/>
          <p:nvPr/>
        </p:nvGrpSpPr>
        <p:grpSpPr>
          <a:xfrm>
            <a:off x="2487439" y="4099740"/>
            <a:ext cx="198775" cy="348972"/>
            <a:chOff x="2487439" y="4280740"/>
            <a:chExt cx="198775" cy="348972"/>
          </a:xfrm>
        </p:grpSpPr>
        <p:sp>
          <p:nvSpPr>
            <p:cNvPr id="9563" name="Google Shape;9563;p75"/>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75"/>
          <p:cNvGrpSpPr/>
          <p:nvPr/>
        </p:nvGrpSpPr>
        <p:grpSpPr>
          <a:xfrm>
            <a:off x="2810958" y="4092923"/>
            <a:ext cx="353145" cy="361873"/>
            <a:chOff x="2810958" y="4273923"/>
            <a:chExt cx="353145" cy="361873"/>
          </a:xfrm>
        </p:grpSpPr>
        <p:sp>
          <p:nvSpPr>
            <p:cNvPr id="9568" name="Google Shape;9568;p75"/>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5"/>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5"/>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75"/>
          <p:cNvGrpSpPr/>
          <p:nvPr/>
        </p:nvGrpSpPr>
        <p:grpSpPr>
          <a:xfrm>
            <a:off x="6275635" y="4101651"/>
            <a:ext cx="209383" cy="366778"/>
            <a:chOff x="6275635" y="4282651"/>
            <a:chExt cx="209383" cy="366778"/>
          </a:xfrm>
        </p:grpSpPr>
        <p:sp>
          <p:nvSpPr>
            <p:cNvPr id="9576" name="Google Shape;9576;p75"/>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75"/>
          <p:cNvGrpSpPr/>
          <p:nvPr/>
        </p:nvGrpSpPr>
        <p:grpSpPr>
          <a:xfrm>
            <a:off x="6701186" y="4102033"/>
            <a:ext cx="280292" cy="366396"/>
            <a:chOff x="6701186" y="4283033"/>
            <a:chExt cx="280292" cy="366396"/>
          </a:xfrm>
        </p:grpSpPr>
        <p:sp>
          <p:nvSpPr>
            <p:cNvPr id="9579" name="Google Shape;9579;p75"/>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5"/>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1" name="Google Shape;9581;p75"/>
          <p:cNvGrpSpPr/>
          <p:nvPr/>
        </p:nvGrpSpPr>
        <p:grpSpPr>
          <a:xfrm>
            <a:off x="2609571" y="3643958"/>
            <a:ext cx="373627" cy="347347"/>
            <a:chOff x="2609571" y="3824958"/>
            <a:chExt cx="373627" cy="347347"/>
          </a:xfrm>
        </p:grpSpPr>
        <p:sp>
          <p:nvSpPr>
            <p:cNvPr id="9582" name="Google Shape;9582;p75"/>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4" name="Google Shape;9584;p75"/>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85" name="Google Shape;9585;p75"/>
          <p:cNvGrpSpPr/>
          <p:nvPr/>
        </p:nvGrpSpPr>
        <p:grpSpPr>
          <a:xfrm>
            <a:off x="916127" y="3626056"/>
            <a:ext cx="221902" cy="380795"/>
            <a:chOff x="916127" y="3807056"/>
            <a:chExt cx="221902" cy="380795"/>
          </a:xfrm>
        </p:grpSpPr>
        <p:sp>
          <p:nvSpPr>
            <p:cNvPr id="9586" name="Google Shape;9586;p75"/>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0" name="Google Shape;9590;p75"/>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5"/>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2" name="Google Shape;9592;p75"/>
          <p:cNvGrpSpPr/>
          <p:nvPr/>
        </p:nvGrpSpPr>
        <p:grpSpPr>
          <a:xfrm>
            <a:off x="3513010" y="3635134"/>
            <a:ext cx="362223" cy="361108"/>
            <a:chOff x="3513010" y="3816134"/>
            <a:chExt cx="362223" cy="361108"/>
          </a:xfrm>
        </p:grpSpPr>
        <p:sp>
          <p:nvSpPr>
            <p:cNvPr id="9593" name="Google Shape;9593;p75"/>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7" name="Google Shape;9597;p75"/>
          <p:cNvGrpSpPr/>
          <p:nvPr/>
        </p:nvGrpSpPr>
        <p:grpSpPr>
          <a:xfrm>
            <a:off x="3950316" y="3639307"/>
            <a:ext cx="369805" cy="353782"/>
            <a:chOff x="3950316" y="3820307"/>
            <a:chExt cx="369805" cy="353782"/>
          </a:xfrm>
        </p:grpSpPr>
        <p:sp>
          <p:nvSpPr>
            <p:cNvPr id="9598" name="Google Shape;9598;p75"/>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1761909" y="3630961"/>
            <a:ext cx="307974" cy="371716"/>
            <a:chOff x="1761909" y="3811961"/>
            <a:chExt cx="307974" cy="371716"/>
          </a:xfrm>
        </p:grpSpPr>
        <p:sp>
          <p:nvSpPr>
            <p:cNvPr id="9603" name="Google Shape;9603;p75"/>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5"/>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5"/>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5"/>
          <p:cNvGrpSpPr/>
          <p:nvPr/>
        </p:nvGrpSpPr>
        <p:grpSpPr>
          <a:xfrm>
            <a:off x="5373342" y="3627935"/>
            <a:ext cx="231395" cy="353145"/>
            <a:chOff x="5373342" y="3808935"/>
            <a:chExt cx="231395" cy="353145"/>
          </a:xfrm>
        </p:grpSpPr>
        <p:sp>
          <p:nvSpPr>
            <p:cNvPr id="9614" name="Google Shape;9614;p75"/>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5"/>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3" name="Google Shape;9623;p75"/>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4" name="Google Shape;9624;p75"/>
          <p:cNvGrpSpPr/>
          <p:nvPr/>
        </p:nvGrpSpPr>
        <p:grpSpPr>
          <a:xfrm>
            <a:off x="5833775" y="3628445"/>
            <a:ext cx="235185" cy="352253"/>
            <a:chOff x="5833775" y="3809445"/>
            <a:chExt cx="235185" cy="352253"/>
          </a:xfrm>
        </p:grpSpPr>
        <p:sp>
          <p:nvSpPr>
            <p:cNvPr id="9625" name="Google Shape;9625;p75"/>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5"/>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75"/>
          <p:cNvGrpSpPr/>
          <p:nvPr/>
        </p:nvGrpSpPr>
        <p:grpSpPr>
          <a:xfrm>
            <a:off x="4942472" y="3628318"/>
            <a:ext cx="238976" cy="352762"/>
            <a:chOff x="4942472" y="3809318"/>
            <a:chExt cx="238976" cy="352762"/>
          </a:xfrm>
        </p:grpSpPr>
        <p:sp>
          <p:nvSpPr>
            <p:cNvPr id="9629" name="Google Shape;9629;p75"/>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5"/>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5"/>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5"/>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5"/>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75"/>
          <p:cNvGrpSpPr/>
          <p:nvPr/>
        </p:nvGrpSpPr>
        <p:grpSpPr>
          <a:xfrm>
            <a:off x="6266525" y="3626788"/>
            <a:ext cx="260223" cy="353527"/>
            <a:chOff x="6266525" y="3807788"/>
            <a:chExt cx="260223" cy="353527"/>
          </a:xfrm>
        </p:grpSpPr>
        <p:sp>
          <p:nvSpPr>
            <p:cNvPr id="9637" name="Google Shape;9637;p75"/>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5"/>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5"/>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5"/>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1" name="Google Shape;9641;p75"/>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2" name="Google Shape;9642;p75"/>
          <p:cNvGrpSpPr/>
          <p:nvPr/>
        </p:nvGrpSpPr>
        <p:grpSpPr>
          <a:xfrm>
            <a:off x="7184363" y="3628604"/>
            <a:ext cx="202184" cy="352762"/>
            <a:chOff x="7184363" y="3809604"/>
            <a:chExt cx="202184" cy="352762"/>
          </a:xfrm>
        </p:grpSpPr>
        <p:sp>
          <p:nvSpPr>
            <p:cNvPr id="9643" name="Google Shape;9643;p75"/>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5"/>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75"/>
          <p:cNvGrpSpPr/>
          <p:nvPr/>
        </p:nvGrpSpPr>
        <p:grpSpPr>
          <a:xfrm>
            <a:off x="7571624" y="3627935"/>
            <a:ext cx="292047" cy="352762"/>
            <a:chOff x="7571624" y="3808935"/>
            <a:chExt cx="292047" cy="352762"/>
          </a:xfrm>
        </p:grpSpPr>
        <p:sp>
          <p:nvSpPr>
            <p:cNvPr id="9646" name="Google Shape;9646;p75"/>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5"/>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5"/>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5"/>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75"/>
          <p:cNvGrpSpPr/>
          <p:nvPr/>
        </p:nvGrpSpPr>
        <p:grpSpPr>
          <a:xfrm>
            <a:off x="2174559" y="3175116"/>
            <a:ext cx="364135" cy="359930"/>
            <a:chOff x="2174559" y="3356116"/>
            <a:chExt cx="364135" cy="359930"/>
          </a:xfrm>
        </p:grpSpPr>
        <p:sp>
          <p:nvSpPr>
            <p:cNvPr id="9653" name="Google Shape;9653;p75"/>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5"/>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75"/>
          <p:cNvGrpSpPr/>
          <p:nvPr/>
        </p:nvGrpSpPr>
        <p:grpSpPr>
          <a:xfrm>
            <a:off x="1731934" y="3174639"/>
            <a:ext cx="368371" cy="361554"/>
            <a:chOff x="1731934" y="3355639"/>
            <a:chExt cx="368371" cy="361554"/>
          </a:xfrm>
        </p:grpSpPr>
        <p:sp>
          <p:nvSpPr>
            <p:cNvPr id="9656" name="Google Shape;9656;p75"/>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75"/>
          <p:cNvGrpSpPr/>
          <p:nvPr/>
        </p:nvGrpSpPr>
        <p:grpSpPr>
          <a:xfrm>
            <a:off x="3990517" y="3173173"/>
            <a:ext cx="279559" cy="363402"/>
            <a:chOff x="3990517" y="3354173"/>
            <a:chExt cx="279559" cy="363402"/>
          </a:xfrm>
        </p:grpSpPr>
        <p:sp>
          <p:nvSpPr>
            <p:cNvPr id="9659" name="Google Shape;9659;p75"/>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5"/>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5"/>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2" name="Google Shape;9662;p75"/>
          <p:cNvGrpSpPr/>
          <p:nvPr/>
        </p:nvGrpSpPr>
        <p:grpSpPr>
          <a:xfrm>
            <a:off x="3497847" y="3236374"/>
            <a:ext cx="379680" cy="237606"/>
            <a:chOff x="3497847" y="3417374"/>
            <a:chExt cx="379680" cy="237606"/>
          </a:xfrm>
        </p:grpSpPr>
        <p:sp>
          <p:nvSpPr>
            <p:cNvPr id="9663" name="Google Shape;9663;p75"/>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5"/>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5"/>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7" name="Google Shape;9667;p75"/>
          <p:cNvGrpSpPr/>
          <p:nvPr/>
        </p:nvGrpSpPr>
        <p:grpSpPr>
          <a:xfrm>
            <a:off x="2612597" y="3186075"/>
            <a:ext cx="376271" cy="337982"/>
            <a:chOff x="2612597" y="3367075"/>
            <a:chExt cx="376271" cy="337982"/>
          </a:xfrm>
        </p:grpSpPr>
        <p:sp>
          <p:nvSpPr>
            <p:cNvPr id="9668" name="Google Shape;9668;p75"/>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5"/>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75"/>
          <p:cNvGrpSpPr/>
          <p:nvPr/>
        </p:nvGrpSpPr>
        <p:grpSpPr>
          <a:xfrm>
            <a:off x="3071914" y="3183431"/>
            <a:ext cx="343652" cy="342505"/>
            <a:chOff x="3071914" y="3364431"/>
            <a:chExt cx="343652" cy="342505"/>
          </a:xfrm>
        </p:grpSpPr>
        <p:sp>
          <p:nvSpPr>
            <p:cNvPr id="9671" name="Google Shape;9671;p75"/>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5"/>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5"/>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5"/>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5"/>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6" name="Google Shape;9676;p75"/>
          <p:cNvGrpSpPr/>
          <p:nvPr/>
        </p:nvGrpSpPr>
        <p:grpSpPr>
          <a:xfrm>
            <a:off x="897141" y="3178875"/>
            <a:ext cx="257962" cy="352762"/>
            <a:chOff x="897141" y="3359875"/>
            <a:chExt cx="257962" cy="352762"/>
          </a:xfrm>
        </p:grpSpPr>
        <p:sp>
          <p:nvSpPr>
            <p:cNvPr id="9677" name="Google Shape;9677;p75"/>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5"/>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5"/>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5"/>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5"/>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5"/>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5"/>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5"/>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75"/>
          <p:cNvGrpSpPr/>
          <p:nvPr/>
        </p:nvGrpSpPr>
        <p:grpSpPr>
          <a:xfrm>
            <a:off x="1333682" y="3163330"/>
            <a:ext cx="271213" cy="383088"/>
            <a:chOff x="1333682" y="3344330"/>
            <a:chExt cx="271213" cy="383088"/>
          </a:xfrm>
        </p:grpSpPr>
        <p:sp>
          <p:nvSpPr>
            <p:cNvPr id="9686" name="Google Shape;9686;p75"/>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5"/>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5"/>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5"/>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5"/>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5"/>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5"/>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75"/>
          <p:cNvGrpSpPr/>
          <p:nvPr/>
        </p:nvGrpSpPr>
        <p:grpSpPr>
          <a:xfrm>
            <a:off x="6664394" y="3165974"/>
            <a:ext cx="353113" cy="351998"/>
            <a:chOff x="6664394" y="3346974"/>
            <a:chExt cx="353113" cy="351998"/>
          </a:xfrm>
        </p:grpSpPr>
        <p:sp>
          <p:nvSpPr>
            <p:cNvPr id="9698" name="Google Shape;9698;p75"/>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5"/>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5"/>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5"/>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3" name="Google Shape;9703;p75"/>
          <p:cNvGrpSpPr/>
          <p:nvPr/>
        </p:nvGrpSpPr>
        <p:grpSpPr>
          <a:xfrm>
            <a:off x="849741" y="1778307"/>
            <a:ext cx="399398" cy="375443"/>
            <a:chOff x="849741" y="1959307"/>
            <a:chExt cx="399398" cy="375443"/>
          </a:xfrm>
        </p:grpSpPr>
        <p:sp>
          <p:nvSpPr>
            <p:cNvPr id="9704" name="Google Shape;9704;p75"/>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5"/>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6" name="Google Shape;9706;p75"/>
          <p:cNvGrpSpPr/>
          <p:nvPr/>
        </p:nvGrpSpPr>
        <p:grpSpPr>
          <a:xfrm>
            <a:off x="1284212" y="1782766"/>
            <a:ext cx="379489" cy="366046"/>
            <a:chOff x="1284212" y="1963766"/>
            <a:chExt cx="379489" cy="366046"/>
          </a:xfrm>
        </p:grpSpPr>
        <p:sp>
          <p:nvSpPr>
            <p:cNvPr id="9707" name="Google Shape;9707;p75"/>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5"/>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75"/>
          <p:cNvGrpSpPr/>
          <p:nvPr/>
        </p:nvGrpSpPr>
        <p:grpSpPr>
          <a:xfrm>
            <a:off x="3037766" y="1788564"/>
            <a:ext cx="370219" cy="354928"/>
            <a:chOff x="3037766" y="1969564"/>
            <a:chExt cx="370219" cy="354928"/>
          </a:xfrm>
        </p:grpSpPr>
        <p:sp>
          <p:nvSpPr>
            <p:cNvPr id="9710" name="Google Shape;9710;p75"/>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5"/>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5"/>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5"/>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75"/>
          <p:cNvGrpSpPr/>
          <p:nvPr/>
        </p:nvGrpSpPr>
        <p:grpSpPr>
          <a:xfrm>
            <a:off x="3982553" y="1790730"/>
            <a:ext cx="304566" cy="350501"/>
            <a:chOff x="3982553" y="1971730"/>
            <a:chExt cx="304566" cy="350501"/>
          </a:xfrm>
        </p:grpSpPr>
        <p:sp>
          <p:nvSpPr>
            <p:cNvPr id="9715" name="Google Shape;9715;p75"/>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5"/>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75"/>
          <p:cNvGrpSpPr/>
          <p:nvPr/>
        </p:nvGrpSpPr>
        <p:grpSpPr>
          <a:xfrm>
            <a:off x="2567841" y="1813124"/>
            <a:ext cx="399812" cy="306477"/>
            <a:chOff x="2567841" y="1994124"/>
            <a:chExt cx="399812" cy="306477"/>
          </a:xfrm>
        </p:grpSpPr>
        <p:sp>
          <p:nvSpPr>
            <p:cNvPr id="9718" name="Google Shape;9718;p75"/>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5"/>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5"/>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75"/>
          <p:cNvGrpSpPr/>
          <p:nvPr/>
        </p:nvGrpSpPr>
        <p:grpSpPr>
          <a:xfrm>
            <a:off x="2212084" y="1779358"/>
            <a:ext cx="324698" cy="372863"/>
            <a:chOff x="2212084" y="1960358"/>
            <a:chExt cx="324698" cy="372863"/>
          </a:xfrm>
        </p:grpSpPr>
        <p:sp>
          <p:nvSpPr>
            <p:cNvPr id="9722" name="Google Shape;9722;p75"/>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5"/>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5"/>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5" name="Google Shape;9725;p75"/>
          <p:cNvGrpSpPr/>
          <p:nvPr/>
        </p:nvGrpSpPr>
        <p:grpSpPr>
          <a:xfrm>
            <a:off x="1805901" y="1779358"/>
            <a:ext cx="284847" cy="373627"/>
            <a:chOff x="1805901" y="1960358"/>
            <a:chExt cx="284847" cy="373627"/>
          </a:xfrm>
        </p:grpSpPr>
        <p:sp>
          <p:nvSpPr>
            <p:cNvPr id="9726" name="Google Shape;9726;p75"/>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8" name="Google Shape;9728;p75"/>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75"/>
          <p:cNvGrpSpPr/>
          <p:nvPr/>
        </p:nvGrpSpPr>
        <p:grpSpPr>
          <a:xfrm>
            <a:off x="6656812" y="1848388"/>
            <a:ext cx="368690" cy="245793"/>
            <a:chOff x="6656812" y="2029388"/>
            <a:chExt cx="368690" cy="245793"/>
          </a:xfrm>
        </p:grpSpPr>
        <p:sp>
          <p:nvSpPr>
            <p:cNvPr id="9732" name="Google Shape;9732;p75"/>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5"/>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5"/>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5"/>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5"/>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5"/>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5"/>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5"/>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75"/>
          <p:cNvGrpSpPr/>
          <p:nvPr/>
        </p:nvGrpSpPr>
        <p:grpSpPr>
          <a:xfrm>
            <a:off x="4869651" y="1831218"/>
            <a:ext cx="376654" cy="281566"/>
            <a:chOff x="4869651" y="2012218"/>
            <a:chExt cx="376654" cy="281566"/>
          </a:xfrm>
        </p:grpSpPr>
        <p:sp>
          <p:nvSpPr>
            <p:cNvPr id="9743" name="Google Shape;9743;p75"/>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5"/>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5"/>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5"/>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7" name="Google Shape;9747;p75"/>
          <p:cNvGrpSpPr/>
          <p:nvPr/>
        </p:nvGrpSpPr>
        <p:grpSpPr>
          <a:xfrm>
            <a:off x="5306224" y="1831313"/>
            <a:ext cx="367925" cy="281694"/>
            <a:chOff x="5306224" y="2012313"/>
            <a:chExt cx="367925" cy="281694"/>
          </a:xfrm>
        </p:grpSpPr>
        <p:sp>
          <p:nvSpPr>
            <p:cNvPr id="9748" name="Google Shape;9748;p75"/>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5"/>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0" name="Google Shape;9750;p75"/>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1" name="Google Shape;9751;p75"/>
          <p:cNvGrpSpPr/>
          <p:nvPr/>
        </p:nvGrpSpPr>
        <p:grpSpPr>
          <a:xfrm>
            <a:off x="6195998" y="1802102"/>
            <a:ext cx="368308" cy="338746"/>
            <a:chOff x="6195998" y="1983102"/>
            <a:chExt cx="368308" cy="338746"/>
          </a:xfrm>
        </p:grpSpPr>
        <p:sp>
          <p:nvSpPr>
            <p:cNvPr id="9752" name="Google Shape;9752;p75"/>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5"/>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5" name="Google Shape;9755;p75"/>
          <p:cNvGrpSpPr/>
          <p:nvPr/>
        </p:nvGrpSpPr>
        <p:grpSpPr>
          <a:xfrm>
            <a:off x="7542031" y="1830835"/>
            <a:ext cx="369072" cy="280037"/>
            <a:chOff x="7542031" y="2011835"/>
            <a:chExt cx="369072" cy="280037"/>
          </a:xfrm>
        </p:grpSpPr>
        <p:sp>
          <p:nvSpPr>
            <p:cNvPr id="9756" name="Google Shape;9756;p75"/>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5"/>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5"/>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5"/>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5"/>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5"/>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75"/>
          <p:cNvGrpSpPr/>
          <p:nvPr/>
        </p:nvGrpSpPr>
        <p:grpSpPr>
          <a:xfrm>
            <a:off x="8010427" y="3167503"/>
            <a:ext cx="278795" cy="351615"/>
            <a:chOff x="8010427" y="3348503"/>
            <a:chExt cx="278795" cy="351615"/>
          </a:xfrm>
        </p:grpSpPr>
        <p:sp>
          <p:nvSpPr>
            <p:cNvPr id="9766" name="Google Shape;9766;p75"/>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5"/>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5"/>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0" name="Google Shape;9770;p75"/>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1" name="Google Shape;9771;p75"/>
          <p:cNvGrpSpPr/>
          <p:nvPr/>
        </p:nvGrpSpPr>
        <p:grpSpPr>
          <a:xfrm>
            <a:off x="7141900" y="3168204"/>
            <a:ext cx="281057" cy="351010"/>
            <a:chOff x="7141900" y="3349204"/>
            <a:chExt cx="281057" cy="351010"/>
          </a:xfrm>
        </p:grpSpPr>
        <p:sp>
          <p:nvSpPr>
            <p:cNvPr id="9772" name="Google Shape;9772;p75"/>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75"/>
          <p:cNvGrpSpPr/>
          <p:nvPr/>
        </p:nvGrpSpPr>
        <p:grpSpPr>
          <a:xfrm>
            <a:off x="5314188" y="3169032"/>
            <a:ext cx="363752" cy="353113"/>
            <a:chOff x="5314188" y="3350032"/>
            <a:chExt cx="363752" cy="353113"/>
          </a:xfrm>
        </p:grpSpPr>
        <p:sp>
          <p:nvSpPr>
            <p:cNvPr id="9776" name="Google Shape;9776;p75"/>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5"/>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75"/>
          <p:cNvGrpSpPr/>
          <p:nvPr/>
        </p:nvGrpSpPr>
        <p:grpSpPr>
          <a:xfrm>
            <a:off x="5829984" y="3169032"/>
            <a:ext cx="220755" cy="352348"/>
            <a:chOff x="5829984" y="3350032"/>
            <a:chExt cx="220755" cy="352348"/>
          </a:xfrm>
        </p:grpSpPr>
        <p:sp>
          <p:nvSpPr>
            <p:cNvPr id="9779" name="Google Shape;9779;p75"/>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5"/>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5"/>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5"/>
          <p:cNvGrpSpPr/>
          <p:nvPr/>
        </p:nvGrpSpPr>
        <p:grpSpPr>
          <a:xfrm>
            <a:off x="4882170" y="3168841"/>
            <a:ext cx="358464" cy="352316"/>
            <a:chOff x="4882170" y="3349841"/>
            <a:chExt cx="358464" cy="352316"/>
          </a:xfrm>
        </p:grpSpPr>
        <p:sp>
          <p:nvSpPr>
            <p:cNvPr id="9784" name="Google Shape;9784;p75"/>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5"/>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6" name="Google Shape;9786;p75"/>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5"/>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8" name="Google Shape;9788;p75"/>
          <p:cNvGrpSpPr/>
          <p:nvPr/>
        </p:nvGrpSpPr>
        <p:grpSpPr>
          <a:xfrm>
            <a:off x="3044965" y="2254220"/>
            <a:ext cx="400194" cy="324316"/>
            <a:chOff x="3044965" y="2435220"/>
            <a:chExt cx="400194" cy="324316"/>
          </a:xfrm>
        </p:grpSpPr>
        <p:sp>
          <p:nvSpPr>
            <p:cNvPr id="9789" name="Google Shape;9789;p75"/>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5"/>
          <p:cNvGrpSpPr/>
          <p:nvPr/>
        </p:nvGrpSpPr>
        <p:grpSpPr>
          <a:xfrm>
            <a:off x="6203579" y="3167981"/>
            <a:ext cx="351615" cy="350373"/>
            <a:chOff x="6203579" y="3348981"/>
            <a:chExt cx="351615" cy="350373"/>
          </a:xfrm>
        </p:grpSpPr>
        <p:sp>
          <p:nvSpPr>
            <p:cNvPr id="9793" name="Google Shape;9793;p75"/>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5"/>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5"/>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5"/>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5"/>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8" name="Google Shape;9798;p75"/>
          <p:cNvGrpSpPr/>
          <p:nvPr/>
        </p:nvGrpSpPr>
        <p:grpSpPr>
          <a:xfrm>
            <a:off x="4878379" y="2292892"/>
            <a:ext cx="367161" cy="287523"/>
            <a:chOff x="4878379" y="2473892"/>
            <a:chExt cx="367161" cy="287523"/>
          </a:xfrm>
        </p:grpSpPr>
        <p:sp>
          <p:nvSpPr>
            <p:cNvPr id="9799" name="Google Shape;9799;p75"/>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5"/>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5"/>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5"/>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5"/>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4" name="Google Shape;9804;p75"/>
          <p:cNvGrpSpPr/>
          <p:nvPr/>
        </p:nvGrpSpPr>
        <p:grpSpPr>
          <a:xfrm>
            <a:off x="1325719" y="2706689"/>
            <a:ext cx="290581" cy="372481"/>
            <a:chOff x="1325719" y="2887689"/>
            <a:chExt cx="290581" cy="372481"/>
          </a:xfrm>
        </p:grpSpPr>
        <p:sp>
          <p:nvSpPr>
            <p:cNvPr id="9805" name="Google Shape;9805;p75"/>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7" name="Google Shape;9807;p75"/>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8" name="Google Shape;9808;p75"/>
          <p:cNvGrpSpPr/>
          <p:nvPr/>
        </p:nvGrpSpPr>
        <p:grpSpPr>
          <a:xfrm>
            <a:off x="3510335" y="2711499"/>
            <a:ext cx="360726" cy="361204"/>
            <a:chOff x="3510335" y="2892499"/>
            <a:chExt cx="360726" cy="361204"/>
          </a:xfrm>
        </p:grpSpPr>
        <p:sp>
          <p:nvSpPr>
            <p:cNvPr id="9809" name="Google Shape;9809;p75"/>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5"/>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5"/>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5"/>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75"/>
          <p:cNvGrpSpPr/>
          <p:nvPr/>
        </p:nvGrpSpPr>
        <p:grpSpPr>
          <a:xfrm>
            <a:off x="3086313" y="2696049"/>
            <a:ext cx="320143" cy="392581"/>
            <a:chOff x="3086313" y="2877049"/>
            <a:chExt cx="320143" cy="392581"/>
          </a:xfrm>
        </p:grpSpPr>
        <p:sp>
          <p:nvSpPr>
            <p:cNvPr id="9815" name="Google Shape;9815;p75"/>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5"/>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5"/>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5"/>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5"/>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5"/>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5"/>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5"/>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5"/>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5"/>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5"/>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5"/>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7" name="Google Shape;9827;p75"/>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8" name="Google Shape;9828;p75"/>
          <p:cNvGrpSpPr/>
          <p:nvPr/>
        </p:nvGrpSpPr>
        <p:grpSpPr>
          <a:xfrm>
            <a:off x="861113" y="2704746"/>
            <a:ext cx="333809" cy="373277"/>
            <a:chOff x="861113" y="2885746"/>
            <a:chExt cx="333809" cy="373277"/>
          </a:xfrm>
        </p:grpSpPr>
        <p:sp>
          <p:nvSpPr>
            <p:cNvPr id="9829" name="Google Shape;9829;p75"/>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5"/>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5"/>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5"/>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5"/>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4" name="Google Shape;9834;p75"/>
          <p:cNvGrpSpPr/>
          <p:nvPr/>
        </p:nvGrpSpPr>
        <p:grpSpPr>
          <a:xfrm>
            <a:off x="1297654" y="1323481"/>
            <a:ext cx="349354" cy="362223"/>
            <a:chOff x="1297654" y="1504481"/>
            <a:chExt cx="349354" cy="362223"/>
          </a:xfrm>
        </p:grpSpPr>
        <p:sp>
          <p:nvSpPr>
            <p:cNvPr id="9835" name="Google Shape;9835;p75"/>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5"/>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5"/>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75"/>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75"/>
          <p:cNvGrpSpPr/>
          <p:nvPr/>
        </p:nvGrpSpPr>
        <p:grpSpPr>
          <a:xfrm>
            <a:off x="852385" y="1329916"/>
            <a:ext cx="353145" cy="351998"/>
            <a:chOff x="852385" y="1510916"/>
            <a:chExt cx="353145" cy="351998"/>
          </a:xfrm>
        </p:grpSpPr>
        <p:sp>
          <p:nvSpPr>
            <p:cNvPr id="9840" name="Google Shape;9840;p75"/>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5"/>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5"/>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3" name="Google Shape;9843;p75"/>
          <p:cNvGrpSpPr/>
          <p:nvPr/>
        </p:nvGrpSpPr>
        <p:grpSpPr>
          <a:xfrm>
            <a:off x="1745217" y="1334471"/>
            <a:ext cx="343269" cy="342505"/>
            <a:chOff x="1745217" y="1515471"/>
            <a:chExt cx="343269" cy="342505"/>
          </a:xfrm>
        </p:grpSpPr>
        <p:sp>
          <p:nvSpPr>
            <p:cNvPr id="9844" name="Google Shape;9844;p75"/>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5"/>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5"/>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5"/>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8" name="Google Shape;9848;p75"/>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9" name="Google Shape;9849;p75"/>
          <p:cNvGrpSpPr/>
          <p:nvPr/>
        </p:nvGrpSpPr>
        <p:grpSpPr>
          <a:xfrm>
            <a:off x="3042703" y="1348137"/>
            <a:ext cx="411535" cy="315587"/>
            <a:chOff x="3042703" y="1529137"/>
            <a:chExt cx="411535" cy="315587"/>
          </a:xfrm>
        </p:grpSpPr>
        <p:sp>
          <p:nvSpPr>
            <p:cNvPr id="9850" name="Google Shape;9850;p75"/>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5"/>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5"/>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5"/>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5"/>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5"/>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5"/>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5"/>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5"/>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5"/>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75"/>
          <p:cNvGrpSpPr/>
          <p:nvPr/>
        </p:nvGrpSpPr>
        <p:grpSpPr>
          <a:xfrm>
            <a:off x="2629289" y="1363682"/>
            <a:ext cx="350501" cy="284497"/>
            <a:chOff x="2629289" y="1544682"/>
            <a:chExt cx="350501" cy="284497"/>
          </a:xfrm>
        </p:grpSpPr>
        <p:sp>
          <p:nvSpPr>
            <p:cNvPr id="9861" name="Google Shape;9861;p75"/>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5"/>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5"/>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5"/>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5"/>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75"/>
          <p:cNvGrpSpPr/>
          <p:nvPr/>
        </p:nvGrpSpPr>
        <p:grpSpPr>
          <a:xfrm>
            <a:off x="5305077" y="1321633"/>
            <a:ext cx="367893" cy="365218"/>
            <a:chOff x="5305077" y="1502633"/>
            <a:chExt cx="367893" cy="365218"/>
          </a:xfrm>
        </p:grpSpPr>
        <p:sp>
          <p:nvSpPr>
            <p:cNvPr id="9867" name="Google Shape;9867;p75"/>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5"/>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9" name="Google Shape;9869;p75"/>
          <p:cNvGrpSpPr/>
          <p:nvPr/>
        </p:nvGrpSpPr>
        <p:grpSpPr>
          <a:xfrm>
            <a:off x="7100170" y="1319117"/>
            <a:ext cx="368308" cy="367033"/>
            <a:chOff x="7100170" y="1500117"/>
            <a:chExt cx="368308" cy="367033"/>
          </a:xfrm>
        </p:grpSpPr>
        <p:sp>
          <p:nvSpPr>
            <p:cNvPr id="9870" name="Google Shape;9870;p75"/>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5"/>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5"/>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5"/>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5"/>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5"/>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5"/>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5"/>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5"/>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5"/>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5"/>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5"/>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5"/>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3" name="Google Shape;9883;p75"/>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4" name="Google Shape;9884;p75"/>
          <p:cNvGrpSpPr/>
          <p:nvPr/>
        </p:nvGrpSpPr>
        <p:grpSpPr>
          <a:xfrm>
            <a:off x="6649231" y="1319021"/>
            <a:ext cx="390287" cy="367065"/>
            <a:chOff x="6649231" y="1500021"/>
            <a:chExt cx="390287" cy="367065"/>
          </a:xfrm>
        </p:grpSpPr>
        <p:sp>
          <p:nvSpPr>
            <p:cNvPr id="9885" name="Google Shape;9885;p75"/>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5"/>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5"/>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5"/>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5"/>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5"/>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5"/>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5"/>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5"/>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5"/>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5"/>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5"/>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75"/>
          <p:cNvGrpSpPr/>
          <p:nvPr/>
        </p:nvGrpSpPr>
        <p:grpSpPr>
          <a:xfrm>
            <a:off x="5746938" y="1362503"/>
            <a:ext cx="387261" cy="280356"/>
            <a:chOff x="5746938" y="1543503"/>
            <a:chExt cx="387261" cy="280356"/>
          </a:xfrm>
        </p:grpSpPr>
        <p:sp>
          <p:nvSpPr>
            <p:cNvPr id="9898" name="Google Shape;9898;p75"/>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5"/>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0" name="Google Shape;9900;p75"/>
          <p:cNvGrpSpPr/>
          <p:nvPr/>
        </p:nvGrpSpPr>
        <p:grpSpPr>
          <a:xfrm>
            <a:off x="6196730" y="1344346"/>
            <a:ext cx="369072" cy="317467"/>
            <a:chOff x="6196730" y="1525346"/>
            <a:chExt cx="369072" cy="317467"/>
          </a:xfrm>
        </p:grpSpPr>
        <p:sp>
          <p:nvSpPr>
            <p:cNvPr id="9901" name="Google Shape;9901;p75"/>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5"/>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5"/>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4" name="Google Shape;9904;p75"/>
          <p:cNvGrpSpPr/>
          <p:nvPr/>
        </p:nvGrpSpPr>
        <p:grpSpPr>
          <a:xfrm>
            <a:off x="4940592" y="1319690"/>
            <a:ext cx="246558" cy="367161"/>
            <a:chOff x="4940592" y="1500690"/>
            <a:chExt cx="246558" cy="367161"/>
          </a:xfrm>
        </p:grpSpPr>
        <p:sp>
          <p:nvSpPr>
            <p:cNvPr id="9905" name="Google Shape;9905;p75"/>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5"/>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5"/>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5"/>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9" name="Google Shape;9909;p75"/>
          <p:cNvGrpSpPr/>
          <p:nvPr/>
        </p:nvGrpSpPr>
        <p:grpSpPr>
          <a:xfrm>
            <a:off x="7964906" y="1318894"/>
            <a:ext cx="380858" cy="367575"/>
            <a:chOff x="7964906" y="1499894"/>
            <a:chExt cx="380858" cy="367575"/>
          </a:xfrm>
        </p:grpSpPr>
        <p:sp>
          <p:nvSpPr>
            <p:cNvPr id="9910" name="Google Shape;9910;p75"/>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5"/>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5"/>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3" name="Google Shape;9913;p75"/>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4" name="Google Shape;9914;p75"/>
          <p:cNvGrpSpPr/>
          <p:nvPr/>
        </p:nvGrpSpPr>
        <p:grpSpPr>
          <a:xfrm>
            <a:off x="8007400" y="2721278"/>
            <a:ext cx="285230" cy="355597"/>
            <a:chOff x="8007400" y="2902278"/>
            <a:chExt cx="285230" cy="355597"/>
          </a:xfrm>
        </p:grpSpPr>
        <p:sp>
          <p:nvSpPr>
            <p:cNvPr id="9915" name="Google Shape;9915;p75"/>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5"/>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75"/>
          <p:cNvGrpSpPr/>
          <p:nvPr/>
        </p:nvGrpSpPr>
        <p:grpSpPr>
          <a:xfrm>
            <a:off x="6219124" y="2721788"/>
            <a:ext cx="318231" cy="355470"/>
            <a:chOff x="6219124" y="2902788"/>
            <a:chExt cx="318231" cy="355470"/>
          </a:xfrm>
        </p:grpSpPr>
        <p:sp>
          <p:nvSpPr>
            <p:cNvPr id="9918" name="Google Shape;9918;p75"/>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5"/>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5"/>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75"/>
          <p:cNvGrpSpPr/>
          <p:nvPr/>
        </p:nvGrpSpPr>
        <p:grpSpPr>
          <a:xfrm>
            <a:off x="4969421" y="2721852"/>
            <a:ext cx="185109" cy="355406"/>
            <a:chOff x="4969421" y="2902852"/>
            <a:chExt cx="185109" cy="355406"/>
          </a:xfrm>
        </p:grpSpPr>
        <p:sp>
          <p:nvSpPr>
            <p:cNvPr id="9922" name="Google Shape;9922;p75"/>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5"/>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5"/>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5"/>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5"/>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5"/>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8" name="Google Shape;9928;p75"/>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5"/>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75"/>
          <p:cNvGrpSpPr/>
          <p:nvPr/>
        </p:nvGrpSpPr>
        <p:grpSpPr>
          <a:xfrm>
            <a:off x="6685259" y="2721852"/>
            <a:ext cx="311414" cy="355406"/>
            <a:chOff x="6685259" y="2902852"/>
            <a:chExt cx="311414" cy="355406"/>
          </a:xfrm>
        </p:grpSpPr>
        <p:sp>
          <p:nvSpPr>
            <p:cNvPr id="9931" name="Google Shape;9931;p75"/>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5"/>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5"/>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75"/>
          <p:cNvGrpSpPr/>
          <p:nvPr/>
        </p:nvGrpSpPr>
        <p:grpSpPr>
          <a:xfrm>
            <a:off x="5309250" y="2722170"/>
            <a:ext cx="359579" cy="355852"/>
            <a:chOff x="5309250" y="2903170"/>
            <a:chExt cx="359579" cy="355852"/>
          </a:xfrm>
        </p:grpSpPr>
        <p:sp>
          <p:nvSpPr>
            <p:cNvPr id="9935" name="Google Shape;9935;p75"/>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5"/>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5"/>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5"/>
          <p:cNvGrpSpPr/>
          <p:nvPr/>
        </p:nvGrpSpPr>
        <p:grpSpPr>
          <a:xfrm>
            <a:off x="2199565" y="2240172"/>
            <a:ext cx="312179" cy="353431"/>
            <a:chOff x="2199565" y="2421172"/>
            <a:chExt cx="312179" cy="353431"/>
          </a:xfrm>
        </p:grpSpPr>
        <p:sp>
          <p:nvSpPr>
            <p:cNvPr id="9939" name="Google Shape;9939;p75"/>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5"/>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75"/>
          <p:cNvGrpSpPr/>
          <p:nvPr/>
        </p:nvGrpSpPr>
        <p:grpSpPr>
          <a:xfrm>
            <a:off x="1750887" y="2244727"/>
            <a:ext cx="320143" cy="343269"/>
            <a:chOff x="1750887" y="2425727"/>
            <a:chExt cx="320143" cy="343269"/>
          </a:xfrm>
        </p:grpSpPr>
        <p:sp>
          <p:nvSpPr>
            <p:cNvPr id="9942" name="Google Shape;9942;p75"/>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5"/>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4" name="Google Shape;9944;p75"/>
          <p:cNvGrpSpPr/>
          <p:nvPr/>
        </p:nvGrpSpPr>
        <p:grpSpPr>
          <a:xfrm>
            <a:off x="1298037" y="2244727"/>
            <a:ext cx="338364" cy="342887"/>
            <a:chOff x="1298037" y="2425727"/>
            <a:chExt cx="338364" cy="342887"/>
          </a:xfrm>
        </p:grpSpPr>
        <p:sp>
          <p:nvSpPr>
            <p:cNvPr id="9945" name="Google Shape;9945;p75"/>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5"/>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5"/>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5"/>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9" name="Google Shape;9949;p75"/>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0" name="Google Shape;9950;p75"/>
          <p:cNvGrpSpPr/>
          <p:nvPr/>
        </p:nvGrpSpPr>
        <p:grpSpPr>
          <a:xfrm>
            <a:off x="3974207" y="2248009"/>
            <a:ext cx="320143" cy="338491"/>
            <a:chOff x="3974207" y="2429009"/>
            <a:chExt cx="320143" cy="338491"/>
          </a:xfrm>
        </p:grpSpPr>
        <p:sp>
          <p:nvSpPr>
            <p:cNvPr id="9951" name="Google Shape;9951;p75"/>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5"/>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75"/>
          <p:cNvGrpSpPr/>
          <p:nvPr/>
        </p:nvGrpSpPr>
        <p:grpSpPr>
          <a:xfrm>
            <a:off x="2623237" y="2250047"/>
            <a:ext cx="355024" cy="332630"/>
            <a:chOff x="2623237" y="2431047"/>
            <a:chExt cx="355024" cy="332630"/>
          </a:xfrm>
        </p:grpSpPr>
        <p:sp>
          <p:nvSpPr>
            <p:cNvPr id="9954" name="Google Shape;9954;p75"/>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5"/>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5"/>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5"/>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8" name="Google Shape;9958;p75"/>
          <p:cNvGrpSpPr/>
          <p:nvPr/>
        </p:nvGrpSpPr>
        <p:grpSpPr>
          <a:xfrm>
            <a:off x="6657194" y="2253073"/>
            <a:ext cx="375507" cy="367925"/>
            <a:chOff x="6657194" y="2434073"/>
            <a:chExt cx="375507" cy="367925"/>
          </a:xfrm>
        </p:grpSpPr>
        <p:sp>
          <p:nvSpPr>
            <p:cNvPr id="9959" name="Google Shape;9959;p75"/>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5"/>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5"/>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5"/>
          <p:cNvGrpSpPr/>
          <p:nvPr/>
        </p:nvGrpSpPr>
        <p:grpSpPr>
          <a:xfrm>
            <a:off x="7101317" y="2260655"/>
            <a:ext cx="367925" cy="352380"/>
            <a:chOff x="7101317" y="2441655"/>
            <a:chExt cx="367925" cy="352380"/>
          </a:xfrm>
        </p:grpSpPr>
        <p:sp>
          <p:nvSpPr>
            <p:cNvPr id="9963" name="Google Shape;9963;p75"/>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5"/>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75"/>
          <p:cNvGrpSpPr/>
          <p:nvPr/>
        </p:nvGrpSpPr>
        <p:grpSpPr>
          <a:xfrm>
            <a:off x="5756399" y="2253456"/>
            <a:ext cx="367925" cy="367161"/>
            <a:chOff x="5756399" y="2434456"/>
            <a:chExt cx="367925" cy="367161"/>
          </a:xfrm>
        </p:grpSpPr>
        <p:sp>
          <p:nvSpPr>
            <p:cNvPr id="9966" name="Google Shape;9966;p75"/>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5"/>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5"/>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5"/>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5"/>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5"/>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5"/>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3" name="Google Shape;9973;p75"/>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5"/>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5" name="Google Shape;9975;p75"/>
          <p:cNvGrpSpPr/>
          <p:nvPr/>
        </p:nvGrpSpPr>
        <p:grpSpPr>
          <a:xfrm>
            <a:off x="7964906" y="2253073"/>
            <a:ext cx="373627" cy="367925"/>
            <a:chOff x="7964906" y="2434073"/>
            <a:chExt cx="373627" cy="367925"/>
          </a:xfrm>
        </p:grpSpPr>
        <p:sp>
          <p:nvSpPr>
            <p:cNvPr id="9976" name="Google Shape;9976;p75"/>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5"/>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75"/>
          <p:cNvGrpSpPr/>
          <p:nvPr/>
        </p:nvGrpSpPr>
        <p:grpSpPr>
          <a:xfrm>
            <a:off x="6194086" y="2256737"/>
            <a:ext cx="369837" cy="360471"/>
            <a:chOff x="6194086" y="2437737"/>
            <a:chExt cx="369837" cy="360471"/>
          </a:xfrm>
        </p:grpSpPr>
        <p:sp>
          <p:nvSpPr>
            <p:cNvPr id="9979" name="Google Shape;9979;p75"/>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5"/>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75"/>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982" name="Google Shape;9982;p75"/>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86"/>
        <p:cNvGrpSpPr/>
        <p:nvPr/>
      </p:nvGrpSpPr>
      <p:grpSpPr>
        <a:xfrm>
          <a:off x="0" y="0"/>
          <a:ext cx="0" cy="0"/>
          <a:chOff x="0" y="0"/>
          <a:chExt cx="0" cy="0"/>
        </a:xfrm>
      </p:grpSpPr>
      <p:grpSp>
        <p:nvGrpSpPr>
          <p:cNvPr id="9987" name="Google Shape;9987;p76"/>
          <p:cNvGrpSpPr/>
          <p:nvPr/>
        </p:nvGrpSpPr>
        <p:grpSpPr>
          <a:xfrm>
            <a:off x="3541011" y="1334344"/>
            <a:ext cx="350166" cy="349434"/>
            <a:chOff x="3541011" y="1508594"/>
            <a:chExt cx="350166" cy="349434"/>
          </a:xfrm>
        </p:grpSpPr>
        <p:sp>
          <p:nvSpPr>
            <p:cNvPr id="9988" name="Google Shape;9988;p7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6"/>
          <p:cNvGrpSpPr/>
          <p:nvPr/>
        </p:nvGrpSpPr>
        <p:grpSpPr>
          <a:xfrm>
            <a:off x="3122257" y="1334344"/>
            <a:ext cx="294850" cy="349434"/>
            <a:chOff x="3122257" y="1508594"/>
            <a:chExt cx="294850" cy="349434"/>
          </a:xfrm>
        </p:grpSpPr>
        <p:sp>
          <p:nvSpPr>
            <p:cNvPr id="10002" name="Google Shape;10002;p76"/>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6"/>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6"/>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6"/>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6"/>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76"/>
          <p:cNvGrpSpPr/>
          <p:nvPr/>
        </p:nvGrpSpPr>
        <p:grpSpPr>
          <a:xfrm>
            <a:off x="910723" y="1333962"/>
            <a:ext cx="251660" cy="350166"/>
            <a:chOff x="910723" y="1508212"/>
            <a:chExt cx="251660" cy="350166"/>
          </a:xfrm>
        </p:grpSpPr>
        <p:sp>
          <p:nvSpPr>
            <p:cNvPr id="10008" name="Google Shape;10008;p76"/>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6"/>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6"/>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6"/>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6"/>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6"/>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6"/>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6"/>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6"/>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6"/>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6"/>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6"/>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6"/>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6"/>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6"/>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6"/>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6"/>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76"/>
          <p:cNvGrpSpPr/>
          <p:nvPr/>
        </p:nvGrpSpPr>
        <p:grpSpPr>
          <a:xfrm>
            <a:off x="1308631" y="1333580"/>
            <a:ext cx="350166" cy="350198"/>
            <a:chOff x="1308631" y="1507830"/>
            <a:chExt cx="350166" cy="350198"/>
          </a:xfrm>
        </p:grpSpPr>
        <p:sp>
          <p:nvSpPr>
            <p:cNvPr id="10026" name="Google Shape;10026;p76"/>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6"/>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6"/>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6"/>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76"/>
          <p:cNvGrpSpPr/>
          <p:nvPr/>
        </p:nvGrpSpPr>
        <p:grpSpPr>
          <a:xfrm>
            <a:off x="1756921" y="1335489"/>
            <a:ext cx="345997" cy="345997"/>
            <a:chOff x="1756921" y="1509739"/>
            <a:chExt cx="345997" cy="345997"/>
          </a:xfrm>
        </p:grpSpPr>
        <p:sp>
          <p:nvSpPr>
            <p:cNvPr id="10031" name="Google Shape;10031;p7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8" name="Google Shape;10048;p76"/>
          <p:cNvGrpSpPr/>
          <p:nvPr/>
        </p:nvGrpSpPr>
        <p:grpSpPr>
          <a:xfrm>
            <a:off x="2216956" y="1336253"/>
            <a:ext cx="318721" cy="345615"/>
            <a:chOff x="2216956" y="1510503"/>
            <a:chExt cx="318721" cy="345615"/>
          </a:xfrm>
        </p:grpSpPr>
        <p:sp>
          <p:nvSpPr>
            <p:cNvPr id="10049" name="Google Shape;10049;p76"/>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6"/>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6"/>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6"/>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6"/>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6"/>
          <p:cNvGrpSpPr/>
          <p:nvPr/>
        </p:nvGrpSpPr>
        <p:grpSpPr>
          <a:xfrm>
            <a:off x="3988156" y="1394211"/>
            <a:ext cx="349052" cy="230049"/>
            <a:chOff x="3988156" y="1568461"/>
            <a:chExt cx="349052" cy="230049"/>
          </a:xfrm>
        </p:grpSpPr>
        <p:sp>
          <p:nvSpPr>
            <p:cNvPr id="10055" name="Google Shape;10055;p76"/>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6"/>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6"/>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6"/>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6"/>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6"/>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6"/>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76"/>
          <p:cNvGrpSpPr/>
          <p:nvPr/>
        </p:nvGrpSpPr>
        <p:grpSpPr>
          <a:xfrm>
            <a:off x="2633037" y="1325623"/>
            <a:ext cx="379002" cy="366112"/>
            <a:chOff x="2633037" y="1499873"/>
            <a:chExt cx="379002" cy="366112"/>
          </a:xfrm>
        </p:grpSpPr>
        <p:sp>
          <p:nvSpPr>
            <p:cNvPr id="10063" name="Google Shape;10063;p76"/>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6"/>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6"/>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6"/>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6"/>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6"/>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76"/>
          <p:cNvGrpSpPr/>
          <p:nvPr/>
        </p:nvGrpSpPr>
        <p:grpSpPr>
          <a:xfrm>
            <a:off x="6675256" y="1341919"/>
            <a:ext cx="327823" cy="357009"/>
            <a:chOff x="6675256" y="1516169"/>
            <a:chExt cx="327823" cy="357009"/>
          </a:xfrm>
        </p:grpSpPr>
        <p:sp>
          <p:nvSpPr>
            <p:cNvPr id="10070" name="Google Shape;10070;p76"/>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6"/>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6"/>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6"/>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6"/>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6"/>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6"/>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6"/>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6"/>
          <p:cNvGrpSpPr/>
          <p:nvPr/>
        </p:nvGrpSpPr>
        <p:grpSpPr>
          <a:xfrm>
            <a:off x="8020159" y="1342301"/>
            <a:ext cx="300897" cy="356627"/>
            <a:chOff x="8020159" y="1516551"/>
            <a:chExt cx="300897" cy="356627"/>
          </a:xfrm>
        </p:grpSpPr>
        <p:sp>
          <p:nvSpPr>
            <p:cNvPr id="10080" name="Google Shape;10080;p76"/>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6"/>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76"/>
          <p:cNvGrpSpPr/>
          <p:nvPr/>
        </p:nvGrpSpPr>
        <p:grpSpPr>
          <a:xfrm>
            <a:off x="5377363" y="1341919"/>
            <a:ext cx="257357" cy="356627"/>
            <a:chOff x="5377363" y="1516169"/>
            <a:chExt cx="257357" cy="356627"/>
          </a:xfrm>
        </p:grpSpPr>
        <p:sp>
          <p:nvSpPr>
            <p:cNvPr id="10086" name="Google Shape;10086;p76"/>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6"/>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6"/>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6"/>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6"/>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6"/>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6"/>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6"/>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6"/>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6"/>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6"/>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6"/>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3" name="Google Shape;10103;p76"/>
          <p:cNvGrpSpPr/>
          <p:nvPr/>
        </p:nvGrpSpPr>
        <p:grpSpPr>
          <a:xfrm>
            <a:off x="4880567" y="1361620"/>
            <a:ext cx="356245" cy="317607"/>
            <a:chOff x="4880567" y="1535870"/>
            <a:chExt cx="356245" cy="317607"/>
          </a:xfrm>
        </p:grpSpPr>
        <p:sp>
          <p:nvSpPr>
            <p:cNvPr id="10104" name="Google Shape;10104;p76"/>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6"/>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6"/>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6"/>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76"/>
          <p:cNvGrpSpPr/>
          <p:nvPr/>
        </p:nvGrpSpPr>
        <p:grpSpPr>
          <a:xfrm>
            <a:off x="5771483" y="1341537"/>
            <a:ext cx="357359" cy="357391"/>
            <a:chOff x="5771483" y="1515787"/>
            <a:chExt cx="357359" cy="357391"/>
          </a:xfrm>
        </p:grpSpPr>
        <p:sp>
          <p:nvSpPr>
            <p:cNvPr id="10110" name="Google Shape;10110;p76"/>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6"/>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76"/>
          <p:cNvGrpSpPr/>
          <p:nvPr/>
        </p:nvGrpSpPr>
        <p:grpSpPr>
          <a:xfrm>
            <a:off x="7121669" y="1359360"/>
            <a:ext cx="321362" cy="321362"/>
            <a:chOff x="7121669" y="1533610"/>
            <a:chExt cx="321362" cy="321362"/>
          </a:xfrm>
        </p:grpSpPr>
        <p:sp>
          <p:nvSpPr>
            <p:cNvPr id="10115" name="Google Shape;10115;p76"/>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6"/>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76"/>
          <p:cNvGrpSpPr/>
          <p:nvPr/>
        </p:nvGrpSpPr>
        <p:grpSpPr>
          <a:xfrm>
            <a:off x="7562766" y="1340614"/>
            <a:ext cx="327059" cy="360192"/>
            <a:chOff x="7562766" y="1514864"/>
            <a:chExt cx="327059" cy="360192"/>
          </a:xfrm>
        </p:grpSpPr>
        <p:sp>
          <p:nvSpPr>
            <p:cNvPr id="10120" name="Google Shape;10120;p76"/>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6"/>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6"/>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76"/>
          <p:cNvGrpSpPr/>
          <p:nvPr/>
        </p:nvGrpSpPr>
        <p:grpSpPr>
          <a:xfrm>
            <a:off x="6221229" y="1324423"/>
            <a:ext cx="361636" cy="362183"/>
            <a:chOff x="6259175" y="1559008"/>
            <a:chExt cx="271743" cy="272093"/>
          </a:xfrm>
        </p:grpSpPr>
        <p:sp>
          <p:nvSpPr>
            <p:cNvPr id="10125" name="Google Shape;10125;p76"/>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6"/>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6"/>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6"/>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6"/>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6"/>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6"/>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6"/>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6"/>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76"/>
          <p:cNvGrpSpPr/>
          <p:nvPr/>
        </p:nvGrpSpPr>
        <p:grpSpPr>
          <a:xfrm>
            <a:off x="6671087" y="1835054"/>
            <a:ext cx="332757" cy="281833"/>
            <a:chOff x="6671087" y="2009304"/>
            <a:chExt cx="332757" cy="281833"/>
          </a:xfrm>
        </p:grpSpPr>
        <p:sp>
          <p:nvSpPr>
            <p:cNvPr id="10143" name="Google Shape;10143;p76"/>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6"/>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5" name="Google Shape;10145;p76"/>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6" name="Google Shape;10146;p76"/>
          <p:cNvGrpSpPr/>
          <p:nvPr/>
        </p:nvGrpSpPr>
        <p:grpSpPr>
          <a:xfrm>
            <a:off x="2201806" y="1802335"/>
            <a:ext cx="349784" cy="349434"/>
            <a:chOff x="2201806" y="1976585"/>
            <a:chExt cx="349784" cy="349434"/>
          </a:xfrm>
        </p:grpSpPr>
        <p:sp>
          <p:nvSpPr>
            <p:cNvPr id="10147" name="Google Shape;10147;p76"/>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6"/>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6"/>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1" name="Google Shape;10151;p76"/>
          <p:cNvGrpSpPr/>
          <p:nvPr/>
        </p:nvGrpSpPr>
        <p:grpSpPr>
          <a:xfrm>
            <a:off x="3094217" y="1802335"/>
            <a:ext cx="350198" cy="350548"/>
            <a:chOff x="3094217" y="1976585"/>
            <a:chExt cx="350198" cy="350548"/>
          </a:xfrm>
        </p:grpSpPr>
        <p:sp>
          <p:nvSpPr>
            <p:cNvPr id="10152" name="Google Shape;10152;p76"/>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6"/>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6"/>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6"/>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6"/>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6"/>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6"/>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5" name="Google Shape;10165;p76"/>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6" name="Google Shape;10166;p76"/>
          <p:cNvGrpSpPr/>
          <p:nvPr/>
        </p:nvGrpSpPr>
        <p:grpSpPr>
          <a:xfrm>
            <a:off x="3979435" y="1802335"/>
            <a:ext cx="345265" cy="349848"/>
            <a:chOff x="3979435" y="1976585"/>
            <a:chExt cx="345265" cy="349848"/>
          </a:xfrm>
        </p:grpSpPr>
        <p:sp>
          <p:nvSpPr>
            <p:cNvPr id="10167" name="Google Shape;10167;p76"/>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6"/>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6"/>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6"/>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6"/>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6"/>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76"/>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76"/>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6"/>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6"/>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6"/>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6"/>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76"/>
          <p:cNvGrpSpPr/>
          <p:nvPr/>
        </p:nvGrpSpPr>
        <p:grpSpPr>
          <a:xfrm>
            <a:off x="3576626" y="1801571"/>
            <a:ext cx="284251" cy="351694"/>
            <a:chOff x="3576626" y="1975821"/>
            <a:chExt cx="284251" cy="351694"/>
          </a:xfrm>
        </p:grpSpPr>
        <p:sp>
          <p:nvSpPr>
            <p:cNvPr id="10185" name="Google Shape;10185;p76"/>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6"/>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6"/>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76"/>
          <p:cNvGrpSpPr/>
          <p:nvPr/>
        </p:nvGrpSpPr>
        <p:grpSpPr>
          <a:xfrm>
            <a:off x="2722090" y="2715912"/>
            <a:ext cx="238770" cy="371841"/>
            <a:chOff x="2722090" y="2890162"/>
            <a:chExt cx="238770" cy="371841"/>
          </a:xfrm>
        </p:grpSpPr>
        <p:sp>
          <p:nvSpPr>
            <p:cNvPr id="10189" name="Google Shape;10189;p76"/>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6"/>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6"/>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2" name="Google Shape;10192;p76"/>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3" name="Google Shape;10193;p76"/>
          <p:cNvGrpSpPr/>
          <p:nvPr/>
        </p:nvGrpSpPr>
        <p:grpSpPr>
          <a:xfrm>
            <a:off x="6216367" y="1795906"/>
            <a:ext cx="361147" cy="361147"/>
            <a:chOff x="6216367" y="1970156"/>
            <a:chExt cx="361147" cy="361147"/>
          </a:xfrm>
        </p:grpSpPr>
        <p:sp>
          <p:nvSpPr>
            <p:cNvPr id="10194" name="Google Shape;10194;p76"/>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6"/>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6"/>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6"/>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6"/>
          <p:cNvGrpSpPr/>
          <p:nvPr/>
        </p:nvGrpSpPr>
        <p:grpSpPr>
          <a:xfrm>
            <a:off x="1289311" y="2751972"/>
            <a:ext cx="408156" cy="299783"/>
            <a:chOff x="1289311" y="2926222"/>
            <a:chExt cx="408156" cy="299783"/>
          </a:xfrm>
        </p:grpSpPr>
        <p:sp>
          <p:nvSpPr>
            <p:cNvPr id="10199" name="Google Shape;10199;p76"/>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6"/>
          <p:cNvGrpSpPr/>
          <p:nvPr/>
        </p:nvGrpSpPr>
        <p:grpSpPr>
          <a:xfrm>
            <a:off x="7978465" y="1795142"/>
            <a:ext cx="361147" cy="360797"/>
            <a:chOff x="7978465" y="1969392"/>
            <a:chExt cx="361147" cy="360797"/>
          </a:xfrm>
        </p:grpSpPr>
        <p:sp>
          <p:nvSpPr>
            <p:cNvPr id="10202" name="Google Shape;10202;p76"/>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6"/>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6"/>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6"/>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6"/>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6"/>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6"/>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6"/>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1" name="Google Shape;10211;p76"/>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76"/>
          <p:cNvGrpSpPr/>
          <p:nvPr/>
        </p:nvGrpSpPr>
        <p:grpSpPr>
          <a:xfrm>
            <a:off x="854261" y="2734563"/>
            <a:ext cx="377474" cy="335748"/>
            <a:chOff x="854261" y="2908813"/>
            <a:chExt cx="377474" cy="335748"/>
          </a:xfrm>
        </p:grpSpPr>
        <p:sp>
          <p:nvSpPr>
            <p:cNvPr id="10213" name="Google Shape;10213;p76"/>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6"/>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6"/>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6"/>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6"/>
          <p:cNvGrpSpPr/>
          <p:nvPr/>
        </p:nvGrpSpPr>
        <p:grpSpPr>
          <a:xfrm>
            <a:off x="1749728" y="2720527"/>
            <a:ext cx="386927" cy="363438"/>
            <a:chOff x="1749728" y="2894777"/>
            <a:chExt cx="386927" cy="363438"/>
          </a:xfrm>
        </p:grpSpPr>
        <p:sp>
          <p:nvSpPr>
            <p:cNvPr id="10219" name="Google Shape;10219;p76"/>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6"/>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6"/>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6"/>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6"/>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6"/>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6" name="Google Shape;10226;p76"/>
          <p:cNvGrpSpPr/>
          <p:nvPr/>
        </p:nvGrpSpPr>
        <p:grpSpPr>
          <a:xfrm>
            <a:off x="7098912" y="1795142"/>
            <a:ext cx="359651" cy="361560"/>
            <a:chOff x="7098912" y="1969392"/>
            <a:chExt cx="359651" cy="361560"/>
          </a:xfrm>
        </p:grpSpPr>
        <p:sp>
          <p:nvSpPr>
            <p:cNvPr id="10227" name="Google Shape;10227;p76"/>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6"/>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6"/>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6"/>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6"/>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6"/>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6"/>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6"/>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6"/>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6"/>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0" name="Google Shape;10240;p76"/>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76"/>
          <p:cNvGrpSpPr/>
          <p:nvPr/>
        </p:nvGrpSpPr>
        <p:grpSpPr>
          <a:xfrm>
            <a:off x="5352728" y="1815989"/>
            <a:ext cx="327091" cy="322508"/>
            <a:chOff x="5352728" y="1990239"/>
            <a:chExt cx="327091" cy="322508"/>
          </a:xfrm>
        </p:grpSpPr>
        <p:sp>
          <p:nvSpPr>
            <p:cNvPr id="10242" name="Google Shape;10242;p76"/>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6"/>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6"/>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6"/>
          <p:cNvGrpSpPr/>
          <p:nvPr/>
        </p:nvGrpSpPr>
        <p:grpSpPr>
          <a:xfrm>
            <a:off x="7538896" y="1795906"/>
            <a:ext cx="361147" cy="361529"/>
            <a:chOff x="7538896" y="1970156"/>
            <a:chExt cx="361147" cy="361529"/>
          </a:xfrm>
        </p:grpSpPr>
        <p:sp>
          <p:nvSpPr>
            <p:cNvPr id="10246" name="Google Shape;10246;p76"/>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6"/>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6"/>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6"/>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6"/>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6"/>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76"/>
          <p:cNvGrpSpPr/>
          <p:nvPr/>
        </p:nvGrpSpPr>
        <p:grpSpPr>
          <a:xfrm>
            <a:off x="4896099" y="1796670"/>
            <a:ext cx="358155" cy="358123"/>
            <a:chOff x="4896099" y="1970920"/>
            <a:chExt cx="358155" cy="358123"/>
          </a:xfrm>
        </p:grpSpPr>
        <p:sp>
          <p:nvSpPr>
            <p:cNvPr id="10253" name="Google Shape;10253;p76"/>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6"/>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6"/>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6"/>
          <p:cNvGrpSpPr/>
          <p:nvPr/>
        </p:nvGrpSpPr>
        <p:grpSpPr>
          <a:xfrm>
            <a:off x="4048787" y="2802769"/>
            <a:ext cx="283488" cy="198604"/>
            <a:chOff x="4048787" y="2977019"/>
            <a:chExt cx="283488" cy="198604"/>
          </a:xfrm>
        </p:grpSpPr>
        <p:sp>
          <p:nvSpPr>
            <p:cNvPr id="10257" name="Google Shape;10257;p76"/>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6"/>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6"/>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6"/>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6"/>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6"/>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76"/>
          <p:cNvGrpSpPr/>
          <p:nvPr/>
        </p:nvGrpSpPr>
        <p:grpSpPr>
          <a:xfrm>
            <a:off x="4054103" y="2255941"/>
            <a:ext cx="218687" cy="349052"/>
            <a:chOff x="4054103" y="2430191"/>
            <a:chExt cx="218687" cy="349052"/>
          </a:xfrm>
        </p:grpSpPr>
        <p:sp>
          <p:nvSpPr>
            <p:cNvPr id="10264" name="Google Shape;10264;p76"/>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6"/>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76"/>
          <p:cNvGrpSpPr/>
          <p:nvPr/>
        </p:nvGrpSpPr>
        <p:grpSpPr>
          <a:xfrm>
            <a:off x="2185128" y="2253299"/>
            <a:ext cx="382758" cy="356595"/>
            <a:chOff x="2185128" y="2427549"/>
            <a:chExt cx="382758" cy="356595"/>
          </a:xfrm>
        </p:grpSpPr>
        <p:sp>
          <p:nvSpPr>
            <p:cNvPr id="10267" name="Google Shape;10267;p76"/>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6"/>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6"/>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6"/>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1" name="Google Shape;10271;p76"/>
          <p:cNvGrpSpPr/>
          <p:nvPr/>
        </p:nvGrpSpPr>
        <p:grpSpPr>
          <a:xfrm>
            <a:off x="3539102" y="2253299"/>
            <a:ext cx="355099" cy="355481"/>
            <a:chOff x="3539102" y="2427549"/>
            <a:chExt cx="355099" cy="355481"/>
          </a:xfrm>
        </p:grpSpPr>
        <p:sp>
          <p:nvSpPr>
            <p:cNvPr id="10272" name="Google Shape;10272;p7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6"/>
          <p:cNvGrpSpPr/>
          <p:nvPr/>
        </p:nvGrpSpPr>
        <p:grpSpPr>
          <a:xfrm>
            <a:off x="2656907" y="2265043"/>
            <a:ext cx="332757" cy="332343"/>
            <a:chOff x="2656907" y="2439293"/>
            <a:chExt cx="332757" cy="332343"/>
          </a:xfrm>
        </p:grpSpPr>
        <p:sp>
          <p:nvSpPr>
            <p:cNvPr id="10275" name="Google Shape;10275;p7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6"/>
          <p:cNvGrpSpPr/>
          <p:nvPr/>
        </p:nvGrpSpPr>
        <p:grpSpPr>
          <a:xfrm>
            <a:off x="1731523" y="2248366"/>
            <a:ext cx="399435" cy="365698"/>
            <a:chOff x="1731523" y="2422616"/>
            <a:chExt cx="399435" cy="365698"/>
          </a:xfrm>
        </p:grpSpPr>
        <p:sp>
          <p:nvSpPr>
            <p:cNvPr id="10283" name="Google Shape;10283;p76"/>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6"/>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6"/>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6"/>
          <p:cNvGrpSpPr/>
          <p:nvPr/>
        </p:nvGrpSpPr>
        <p:grpSpPr>
          <a:xfrm>
            <a:off x="3097241" y="2259314"/>
            <a:ext cx="344883" cy="343387"/>
            <a:chOff x="3097241" y="2433564"/>
            <a:chExt cx="344883" cy="343387"/>
          </a:xfrm>
        </p:grpSpPr>
        <p:sp>
          <p:nvSpPr>
            <p:cNvPr id="10287" name="Google Shape;10287;p76"/>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6"/>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6"/>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6"/>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6"/>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6"/>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6"/>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6"/>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6"/>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76"/>
          <p:cNvGrpSpPr/>
          <p:nvPr/>
        </p:nvGrpSpPr>
        <p:grpSpPr>
          <a:xfrm>
            <a:off x="1278299" y="2265043"/>
            <a:ext cx="410829" cy="332343"/>
            <a:chOff x="1278299" y="2439293"/>
            <a:chExt cx="410829" cy="332343"/>
          </a:xfrm>
        </p:grpSpPr>
        <p:sp>
          <p:nvSpPr>
            <p:cNvPr id="10297" name="Google Shape;10297;p76"/>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6"/>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6"/>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6"/>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6"/>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6"/>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6"/>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76"/>
          <p:cNvGrpSpPr/>
          <p:nvPr/>
        </p:nvGrpSpPr>
        <p:grpSpPr>
          <a:xfrm>
            <a:off x="2661459" y="1840751"/>
            <a:ext cx="322508" cy="273494"/>
            <a:chOff x="2661459" y="2015001"/>
            <a:chExt cx="322508" cy="273494"/>
          </a:xfrm>
        </p:grpSpPr>
        <p:sp>
          <p:nvSpPr>
            <p:cNvPr id="10306" name="Google Shape;10306;p76"/>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6"/>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6"/>
          <p:cNvGrpSpPr/>
          <p:nvPr/>
        </p:nvGrpSpPr>
        <p:grpSpPr>
          <a:xfrm>
            <a:off x="870939" y="2265043"/>
            <a:ext cx="331993" cy="331993"/>
            <a:chOff x="870939" y="2439293"/>
            <a:chExt cx="331993" cy="331993"/>
          </a:xfrm>
        </p:grpSpPr>
        <p:sp>
          <p:nvSpPr>
            <p:cNvPr id="10309" name="Google Shape;10309;p76"/>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6"/>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6"/>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6"/>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6"/>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6"/>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6"/>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6"/>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6"/>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6"/>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6"/>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6"/>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6"/>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6"/>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76"/>
          <p:cNvGrpSpPr/>
          <p:nvPr/>
        </p:nvGrpSpPr>
        <p:grpSpPr>
          <a:xfrm>
            <a:off x="6644957" y="2282103"/>
            <a:ext cx="371395" cy="278904"/>
            <a:chOff x="6644957" y="2456353"/>
            <a:chExt cx="371395" cy="278904"/>
          </a:xfrm>
        </p:grpSpPr>
        <p:sp>
          <p:nvSpPr>
            <p:cNvPr id="10326" name="Google Shape;10326;p76"/>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6"/>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6"/>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6"/>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6"/>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1" name="Google Shape;10331;p76"/>
          <p:cNvGrpSpPr/>
          <p:nvPr/>
        </p:nvGrpSpPr>
        <p:grpSpPr>
          <a:xfrm>
            <a:off x="5388757" y="2240409"/>
            <a:ext cx="260349" cy="362292"/>
            <a:chOff x="5388757" y="2414659"/>
            <a:chExt cx="260349" cy="362292"/>
          </a:xfrm>
        </p:grpSpPr>
        <p:sp>
          <p:nvSpPr>
            <p:cNvPr id="10332" name="Google Shape;10332;p76"/>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6"/>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6"/>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6"/>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6"/>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6"/>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6"/>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6"/>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6"/>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6"/>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6"/>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6"/>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6"/>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6"/>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6"/>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6"/>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6"/>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6"/>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6"/>
          <p:cNvGrpSpPr/>
          <p:nvPr/>
        </p:nvGrpSpPr>
        <p:grpSpPr>
          <a:xfrm>
            <a:off x="3567142" y="2731507"/>
            <a:ext cx="348288" cy="340331"/>
            <a:chOff x="3567142" y="2905757"/>
            <a:chExt cx="348288" cy="340331"/>
          </a:xfrm>
        </p:grpSpPr>
        <p:sp>
          <p:nvSpPr>
            <p:cNvPr id="10353" name="Google Shape;10353;p76"/>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6"/>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6"/>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6"/>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6"/>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76"/>
          <p:cNvGrpSpPr/>
          <p:nvPr/>
        </p:nvGrpSpPr>
        <p:grpSpPr>
          <a:xfrm>
            <a:off x="870939" y="1801571"/>
            <a:ext cx="332375" cy="350071"/>
            <a:chOff x="870939" y="1975821"/>
            <a:chExt cx="332375" cy="350071"/>
          </a:xfrm>
        </p:grpSpPr>
        <p:sp>
          <p:nvSpPr>
            <p:cNvPr id="10359" name="Google Shape;10359;p76"/>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6"/>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6"/>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6"/>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6"/>
          <p:cNvGrpSpPr/>
          <p:nvPr/>
        </p:nvGrpSpPr>
        <p:grpSpPr>
          <a:xfrm>
            <a:off x="7967103" y="2240791"/>
            <a:ext cx="355863" cy="361911"/>
            <a:chOff x="7967103" y="2415041"/>
            <a:chExt cx="355863" cy="361911"/>
          </a:xfrm>
        </p:grpSpPr>
        <p:sp>
          <p:nvSpPr>
            <p:cNvPr id="10364" name="Google Shape;10364;p76"/>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6"/>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6"/>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6"/>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6"/>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6"/>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6"/>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6"/>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6"/>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5" name="Google Shape;10375;p76"/>
          <p:cNvGrpSpPr/>
          <p:nvPr/>
        </p:nvGrpSpPr>
        <p:grpSpPr>
          <a:xfrm>
            <a:off x="7529411" y="2240409"/>
            <a:ext cx="355863" cy="362292"/>
            <a:chOff x="7529411" y="2414659"/>
            <a:chExt cx="355863" cy="362292"/>
          </a:xfrm>
        </p:grpSpPr>
        <p:sp>
          <p:nvSpPr>
            <p:cNvPr id="10376" name="Google Shape;10376;p76"/>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6"/>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6"/>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6"/>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6"/>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6"/>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6"/>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6"/>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6"/>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6"/>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6"/>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6"/>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6"/>
          <p:cNvGrpSpPr/>
          <p:nvPr/>
        </p:nvGrpSpPr>
        <p:grpSpPr>
          <a:xfrm>
            <a:off x="5733194" y="2257468"/>
            <a:ext cx="446826" cy="327059"/>
            <a:chOff x="5733194" y="2431718"/>
            <a:chExt cx="446826" cy="327059"/>
          </a:xfrm>
        </p:grpSpPr>
        <p:sp>
          <p:nvSpPr>
            <p:cNvPr id="10389" name="Google Shape;10389;p76"/>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6"/>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6"/>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76"/>
          <p:cNvGrpSpPr/>
          <p:nvPr/>
        </p:nvGrpSpPr>
        <p:grpSpPr>
          <a:xfrm>
            <a:off x="4876780" y="2243814"/>
            <a:ext cx="407774" cy="356627"/>
            <a:chOff x="4876780" y="2418064"/>
            <a:chExt cx="407774" cy="356627"/>
          </a:xfrm>
        </p:grpSpPr>
        <p:sp>
          <p:nvSpPr>
            <p:cNvPr id="10393" name="Google Shape;10393;p76"/>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6"/>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6"/>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6"/>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6"/>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6"/>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6"/>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6"/>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76"/>
          <p:cNvGrpSpPr/>
          <p:nvPr/>
        </p:nvGrpSpPr>
        <p:grpSpPr>
          <a:xfrm>
            <a:off x="7070872" y="2236621"/>
            <a:ext cx="398321" cy="371013"/>
            <a:chOff x="7070872" y="2410871"/>
            <a:chExt cx="398321" cy="371013"/>
          </a:xfrm>
        </p:grpSpPr>
        <p:sp>
          <p:nvSpPr>
            <p:cNvPr id="10402" name="Google Shape;10402;p76"/>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6"/>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6"/>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6"/>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76"/>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7" name="Google Shape;10407;p76"/>
          <p:cNvGrpSpPr/>
          <p:nvPr/>
        </p:nvGrpSpPr>
        <p:grpSpPr>
          <a:xfrm>
            <a:off x="5318259" y="2807861"/>
            <a:ext cx="371013" cy="220787"/>
            <a:chOff x="5318259" y="2982111"/>
            <a:chExt cx="371013" cy="220787"/>
          </a:xfrm>
        </p:grpSpPr>
        <p:sp>
          <p:nvSpPr>
            <p:cNvPr id="10408" name="Google Shape;10408;p76"/>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6"/>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6"/>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6"/>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6"/>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6"/>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6"/>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6"/>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6"/>
          <p:cNvGrpSpPr/>
          <p:nvPr/>
        </p:nvGrpSpPr>
        <p:grpSpPr>
          <a:xfrm>
            <a:off x="7073928" y="2731507"/>
            <a:ext cx="371395" cy="371809"/>
            <a:chOff x="7073928" y="2905757"/>
            <a:chExt cx="371395" cy="371809"/>
          </a:xfrm>
        </p:grpSpPr>
        <p:sp>
          <p:nvSpPr>
            <p:cNvPr id="10417" name="Google Shape;10417;p76"/>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6"/>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6"/>
          <p:cNvGrpSpPr/>
          <p:nvPr/>
        </p:nvGrpSpPr>
        <p:grpSpPr>
          <a:xfrm>
            <a:off x="6188327" y="2781158"/>
            <a:ext cx="371395" cy="272857"/>
            <a:chOff x="6188327" y="2955408"/>
            <a:chExt cx="371395" cy="272857"/>
          </a:xfrm>
        </p:grpSpPr>
        <p:sp>
          <p:nvSpPr>
            <p:cNvPr id="10421" name="Google Shape;10421;p76"/>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6"/>
          <p:cNvGrpSpPr/>
          <p:nvPr/>
        </p:nvGrpSpPr>
        <p:grpSpPr>
          <a:xfrm>
            <a:off x="7521454" y="2731889"/>
            <a:ext cx="359651" cy="371013"/>
            <a:chOff x="7521454" y="2906139"/>
            <a:chExt cx="359651" cy="371013"/>
          </a:xfrm>
        </p:grpSpPr>
        <p:sp>
          <p:nvSpPr>
            <p:cNvPr id="10424" name="Google Shape;10424;p76"/>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6"/>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6"/>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6"/>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6"/>
          <p:cNvGrpSpPr/>
          <p:nvPr/>
        </p:nvGrpSpPr>
        <p:grpSpPr>
          <a:xfrm>
            <a:off x="5782845" y="2732271"/>
            <a:ext cx="301661" cy="371013"/>
            <a:chOff x="5782845" y="2906521"/>
            <a:chExt cx="301661" cy="371013"/>
          </a:xfrm>
        </p:grpSpPr>
        <p:sp>
          <p:nvSpPr>
            <p:cNvPr id="10430" name="Google Shape;10430;p76"/>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6"/>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76"/>
          <p:cNvGrpSpPr/>
          <p:nvPr/>
        </p:nvGrpSpPr>
        <p:grpSpPr>
          <a:xfrm>
            <a:off x="6630539" y="2743252"/>
            <a:ext cx="371777" cy="349434"/>
            <a:chOff x="6630539" y="2917502"/>
            <a:chExt cx="371777" cy="349434"/>
          </a:xfrm>
        </p:grpSpPr>
        <p:sp>
          <p:nvSpPr>
            <p:cNvPr id="10434" name="Google Shape;10434;p76"/>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6"/>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6"/>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6"/>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6"/>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6"/>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6"/>
          <p:cNvGrpSpPr/>
          <p:nvPr/>
        </p:nvGrpSpPr>
        <p:grpSpPr>
          <a:xfrm>
            <a:off x="2171474" y="3194979"/>
            <a:ext cx="408156" cy="343737"/>
            <a:chOff x="2171474" y="3369229"/>
            <a:chExt cx="408156" cy="343737"/>
          </a:xfrm>
        </p:grpSpPr>
        <p:sp>
          <p:nvSpPr>
            <p:cNvPr id="10442" name="Google Shape;10442;p76"/>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6"/>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6"/>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76"/>
          <p:cNvGrpSpPr/>
          <p:nvPr/>
        </p:nvGrpSpPr>
        <p:grpSpPr>
          <a:xfrm>
            <a:off x="4891198" y="2750858"/>
            <a:ext cx="334634" cy="334634"/>
            <a:chOff x="4891198" y="2925108"/>
            <a:chExt cx="334634" cy="334634"/>
          </a:xfrm>
        </p:grpSpPr>
        <p:sp>
          <p:nvSpPr>
            <p:cNvPr id="10447" name="Google Shape;10447;p76"/>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6"/>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6"/>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6"/>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6"/>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6"/>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76"/>
          <p:cNvGrpSpPr/>
          <p:nvPr/>
        </p:nvGrpSpPr>
        <p:grpSpPr>
          <a:xfrm>
            <a:off x="7976174" y="2750858"/>
            <a:ext cx="334666" cy="334634"/>
            <a:chOff x="7976174" y="2925108"/>
            <a:chExt cx="334666" cy="334634"/>
          </a:xfrm>
        </p:grpSpPr>
        <p:sp>
          <p:nvSpPr>
            <p:cNvPr id="10456" name="Google Shape;10456;p76"/>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6"/>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6"/>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6"/>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6"/>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6"/>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6"/>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76"/>
          <p:cNvGrpSpPr/>
          <p:nvPr/>
        </p:nvGrpSpPr>
        <p:grpSpPr>
          <a:xfrm>
            <a:off x="3091957" y="3199881"/>
            <a:ext cx="354717" cy="332757"/>
            <a:chOff x="3091957" y="3374131"/>
            <a:chExt cx="354717" cy="332757"/>
          </a:xfrm>
        </p:grpSpPr>
        <p:sp>
          <p:nvSpPr>
            <p:cNvPr id="10466" name="Google Shape;10466;p76"/>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6"/>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6"/>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6"/>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6"/>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76"/>
          <p:cNvGrpSpPr/>
          <p:nvPr/>
        </p:nvGrpSpPr>
        <p:grpSpPr>
          <a:xfrm>
            <a:off x="3988156" y="3205960"/>
            <a:ext cx="353954" cy="318880"/>
            <a:chOff x="3988156" y="3380210"/>
            <a:chExt cx="353954" cy="318880"/>
          </a:xfrm>
        </p:grpSpPr>
        <p:sp>
          <p:nvSpPr>
            <p:cNvPr id="10473" name="Google Shape;10473;p76"/>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6"/>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6"/>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6"/>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76"/>
          <p:cNvGrpSpPr/>
          <p:nvPr/>
        </p:nvGrpSpPr>
        <p:grpSpPr>
          <a:xfrm>
            <a:off x="3541011" y="3193070"/>
            <a:ext cx="348257" cy="346188"/>
            <a:chOff x="3541011" y="3367320"/>
            <a:chExt cx="348257" cy="346188"/>
          </a:xfrm>
        </p:grpSpPr>
        <p:sp>
          <p:nvSpPr>
            <p:cNvPr id="10479" name="Google Shape;10479;p76"/>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6"/>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6"/>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6"/>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6"/>
          <p:cNvGrpSpPr/>
          <p:nvPr/>
        </p:nvGrpSpPr>
        <p:grpSpPr>
          <a:xfrm>
            <a:off x="1314678" y="3183967"/>
            <a:ext cx="334666" cy="365348"/>
            <a:chOff x="1314678" y="3358217"/>
            <a:chExt cx="334666" cy="365348"/>
          </a:xfrm>
        </p:grpSpPr>
        <p:sp>
          <p:nvSpPr>
            <p:cNvPr id="10484" name="Google Shape;10484;p76"/>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6"/>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6"/>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6"/>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6"/>
          <p:cNvGrpSpPr/>
          <p:nvPr/>
        </p:nvGrpSpPr>
        <p:grpSpPr>
          <a:xfrm>
            <a:off x="1748582" y="3198385"/>
            <a:ext cx="359269" cy="335780"/>
            <a:chOff x="1748582" y="3372635"/>
            <a:chExt cx="359269" cy="335780"/>
          </a:xfrm>
        </p:grpSpPr>
        <p:sp>
          <p:nvSpPr>
            <p:cNvPr id="10490" name="Google Shape;10490;p76"/>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1" name="Google Shape;10491;p76"/>
            <p:cNvGrpSpPr/>
            <p:nvPr/>
          </p:nvGrpSpPr>
          <p:grpSpPr>
            <a:xfrm>
              <a:off x="1748582" y="3372635"/>
              <a:ext cx="333520" cy="335780"/>
              <a:chOff x="1748582" y="3372635"/>
              <a:chExt cx="333520" cy="335780"/>
            </a:xfrm>
          </p:grpSpPr>
          <p:sp>
            <p:nvSpPr>
              <p:cNvPr id="10492" name="Google Shape;10492;p76"/>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6"/>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95" name="Google Shape;10495;p76"/>
          <p:cNvGrpSpPr/>
          <p:nvPr/>
        </p:nvGrpSpPr>
        <p:grpSpPr>
          <a:xfrm>
            <a:off x="2640993" y="3183585"/>
            <a:ext cx="365348" cy="364966"/>
            <a:chOff x="2640993" y="3357835"/>
            <a:chExt cx="365348" cy="364966"/>
          </a:xfrm>
        </p:grpSpPr>
        <p:sp>
          <p:nvSpPr>
            <p:cNvPr id="10496" name="Google Shape;10496;p76"/>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6"/>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6"/>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76"/>
          <p:cNvGrpSpPr/>
          <p:nvPr/>
        </p:nvGrpSpPr>
        <p:grpSpPr>
          <a:xfrm>
            <a:off x="4886264" y="3191924"/>
            <a:ext cx="350548" cy="350198"/>
            <a:chOff x="4886264" y="3366174"/>
            <a:chExt cx="350548" cy="350198"/>
          </a:xfrm>
        </p:grpSpPr>
        <p:sp>
          <p:nvSpPr>
            <p:cNvPr id="10507" name="Google Shape;10507;p76"/>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6"/>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6"/>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76"/>
          <p:cNvGrpSpPr/>
          <p:nvPr/>
        </p:nvGrpSpPr>
        <p:grpSpPr>
          <a:xfrm>
            <a:off x="5331913" y="3239697"/>
            <a:ext cx="347143" cy="254684"/>
            <a:chOff x="5331913" y="3413947"/>
            <a:chExt cx="347143" cy="254684"/>
          </a:xfrm>
        </p:grpSpPr>
        <p:sp>
          <p:nvSpPr>
            <p:cNvPr id="10521" name="Google Shape;10521;p76"/>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6"/>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6"/>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6"/>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76"/>
          <p:cNvGrpSpPr/>
          <p:nvPr/>
        </p:nvGrpSpPr>
        <p:grpSpPr>
          <a:xfrm>
            <a:off x="5776798" y="3235528"/>
            <a:ext cx="346379" cy="264518"/>
            <a:chOff x="5776798" y="3409778"/>
            <a:chExt cx="346379" cy="264518"/>
          </a:xfrm>
        </p:grpSpPr>
        <p:sp>
          <p:nvSpPr>
            <p:cNvPr id="10528" name="Google Shape;10528;p76"/>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6"/>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6"/>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76"/>
          <p:cNvGrpSpPr/>
          <p:nvPr/>
        </p:nvGrpSpPr>
        <p:grpSpPr>
          <a:xfrm>
            <a:off x="7108015" y="3222255"/>
            <a:ext cx="344883" cy="290299"/>
            <a:chOff x="7108015" y="3396505"/>
            <a:chExt cx="344883" cy="290299"/>
          </a:xfrm>
        </p:grpSpPr>
        <p:sp>
          <p:nvSpPr>
            <p:cNvPr id="10535" name="Google Shape;10535;p76"/>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6"/>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6"/>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76"/>
          <p:cNvGrpSpPr/>
          <p:nvPr/>
        </p:nvGrpSpPr>
        <p:grpSpPr>
          <a:xfrm>
            <a:off x="7551754" y="3216558"/>
            <a:ext cx="344883" cy="301311"/>
            <a:chOff x="7551754" y="3390808"/>
            <a:chExt cx="344883" cy="301311"/>
          </a:xfrm>
        </p:grpSpPr>
        <p:sp>
          <p:nvSpPr>
            <p:cNvPr id="10540" name="Google Shape;10540;p76"/>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6"/>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6"/>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6"/>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6"/>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76"/>
          <p:cNvGrpSpPr/>
          <p:nvPr/>
        </p:nvGrpSpPr>
        <p:grpSpPr>
          <a:xfrm>
            <a:off x="6707084" y="3213153"/>
            <a:ext cx="261145" cy="308504"/>
            <a:chOff x="6707084" y="3387403"/>
            <a:chExt cx="261145" cy="308504"/>
          </a:xfrm>
        </p:grpSpPr>
        <p:sp>
          <p:nvSpPr>
            <p:cNvPr id="10552" name="Google Shape;10552;p76"/>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6"/>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6"/>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76"/>
          <p:cNvGrpSpPr/>
          <p:nvPr/>
        </p:nvGrpSpPr>
        <p:grpSpPr>
          <a:xfrm>
            <a:off x="848978" y="4123387"/>
            <a:ext cx="377824" cy="324418"/>
            <a:chOff x="848978" y="4297637"/>
            <a:chExt cx="377824" cy="324418"/>
          </a:xfrm>
        </p:grpSpPr>
        <p:sp>
          <p:nvSpPr>
            <p:cNvPr id="10557" name="Google Shape;10557;p76"/>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6"/>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76"/>
          <p:cNvGrpSpPr/>
          <p:nvPr/>
        </p:nvGrpSpPr>
        <p:grpSpPr>
          <a:xfrm>
            <a:off x="1754279" y="4112343"/>
            <a:ext cx="351439" cy="345965"/>
            <a:chOff x="1754279" y="4286593"/>
            <a:chExt cx="351439" cy="345965"/>
          </a:xfrm>
        </p:grpSpPr>
        <p:sp>
          <p:nvSpPr>
            <p:cNvPr id="10560" name="Google Shape;10560;p76"/>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6"/>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6"/>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6"/>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5" name="Google Shape;10565;p76"/>
          <p:cNvGrpSpPr/>
          <p:nvPr/>
        </p:nvGrpSpPr>
        <p:grpSpPr>
          <a:xfrm>
            <a:off x="3996113" y="4116926"/>
            <a:ext cx="336512" cy="335048"/>
            <a:chOff x="3996113" y="4291176"/>
            <a:chExt cx="336512" cy="335048"/>
          </a:xfrm>
        </p:grpSpPr>
        <p:sp>
          <p:nvSpPr>
            <p:cNvPr id="10566" name="Google Shape;10566;p76"/>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6"/>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6"/>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9" name="Google Shape;10569;p76"/>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0" name="Google Shape;10570;p76"/>
          <p:cNvGrpSpPr/>
          <p:nvPr/>
        </p:nvGrpSpPr>
        <p:grpSpPr>
          <a:xfrm>
            <a:off x="2179081" y="4111261"/>
            <a:ext cx="397525" cy="348670"/>
            <a:chOff x="2179081" y="4285511"/>
            <a:chExt cx="397525" cy="348670"/>
          </a:xfrm>
        </p:grpSpPr>
        <p:sp>
          <p:nvSpPr>
            <p:cNvPr id="10571" name="Google Shape;10571;p76"/>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6"/>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76"/>
          <p:cNvGrpSpPr/>
          <p:nvPr/>
        </p:nvGrpSpPr>
        <p:grpSpPr>
          <a:xfrm>
            <a:off x="3584201" y="4120746"/>
            <a:ext cx="267574" cy="329415"/>
            <a:chOff x="3584201" y="4294996"/>
            <a:chExt cx="267574" cy="329415"/>
          </a:xfrm>
        </p:grpSpPr>
        <p:sp>
          <p:nvSpPr>
            <p:cNvPr id="10574" name="Google Shape;10574;p76"/>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6"/>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6"/>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6"/>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76"/>
          <p:cNvGrpSpPr/>
          <p:nvPr/>
        </p:nvGrpSpPr>
        <p:grpSpPr>
          <a:xfrm>
            <a:off x="3082855" y="4121478"/>
            <a:ext cx="375946" cy="327823"/>
            <a:chOff x="3082855" y="4295728"/>
            <a:chExt cx="375946" cy="327823"/>
          </a:xfrm>
        </p:grpSpPr>
        <p:sp>
          <p:nvSpPr>
            <p:cNvPr id="10579" name="Google Shape;10579;p76"/>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6"/>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6"/>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6"/>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6"/>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6"/>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6"/>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6"/>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6"/>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6"/>
          <p:cNvGrpSpPr/>
          <p:nvPr/>
        </p:nvGrpSpPr>
        <p:grpSpPr>
          <a:xfrm>
            <a:off x="2749016" y="4116926"/>
            <a:ext cx="150831" cy="336926"/>
            <a:chOff x="2749016" y="4291176"/>
            <a:chExt cx="150831" cy="336926"/>
          </a:xfrm>
        </p:grpSpPr>
        <p:sp>
          <p:nvSpPr>
            <p:cNvPr id="10591" name="Google Shape;10591;p76"/>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6"/>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6"/>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5" name="Google Shape;10595;p76"/>
          <p:cNvGrpSpPr/>
          <p:nvPr/>
        </p:nvGrpSpPr>
        <p:grpSpPr>
          <a:xfrm>
            <a:off x="7127716" y="4105182"/>
            <a:ext cx="248254" cy="361942"/>
            <a:chOff x="7127716" y="4279432"/>
            <a:chExt cx="248254" cy="361942"/>
          </a:xfrm>
        </p:grpSpPr>
        <p:sp>
          <p:nvSpPr>
            <p:cNvPr id="10596" name="Google Shape;10596;p76"/>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6"/>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6"/>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6"/>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6"/>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6"/>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6"/>
          <p:cNvGrpSpPr/>
          <p:nvPr/>
        </p:nvGrpSpPr>
        <p:grpSpPr>
          <a:xfrm>
            <a:off x="7565408" y="4105182"/>
            <a:ext cx="248255" cy="361942"/>
            <a:chOff x="7565408" y="4279432"/>
            <a:chExt cx="248255" cy="361942"/>
          </a:xfrm>
        </p:grpSpPr>
        <p:sp>
          <p:nvSpPr>
            <p:cNvPr id="10606" name="Google Shape;10606;p76"/>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6"/>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6"/>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6"/>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6"/>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6"/>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76"/>
          <p:cNvGrpSpPr/>
          <p:nvPr/>
        </p:nvGrpSpPr>
        <p:grpSpPr>
          <a:xfrm>
            <a:off x="6264109" y="4105182"/>
            <a:ext cx="225498" cy="361560"/>
            <a:chOff x="6264109" y="4279432"/>
            <a:chExt cx="225498" cy="361560"/>
          </a:xfrm>
        </p:grpSpPr>
        <p:sp>
          <p:nvSpPr>
            <p:cNvPr id="10615" name="Google Shape;10615;p76"/>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6"/>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6"/>
          <p:cNvGrpSpPr/>
          <p:nvPr/>
        </p:nvGrpSpPr>
        <p:grpSpPr>
          <a:xfrm>
            <a:off x="7929578" y="4110115"/>
            <a:ext cx="395266" cy="351312"/>
            <a:chOff x="7929578" y="4284365"/>
            <a:chExt cx="395266" cy="351312"/>
          </a:xfrm>
        </p:grpSpPr>
        <p:sp>
          <p:nvSpPr>
            <p:cNvPr id="10618" name="Google Shape;10618;p76"/>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6"/>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6"/>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6"/>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6"/>
          <p:cNvGrpSpPr/>
          <p:nvPr/>
        </p:nvGrpSpPr>
        <p:grpSpPr>
          <a:xfrm>
            <a:off x="6595502" y="4149527"/>
            <a:ext cx="426315" cy="332826"/>
            <a:chOff x="6639652" y="4323777"/>
            <a:chExt cx="426315" cy="332826"/>
          </a:xfrm>
        </p:grpSpPr>
        <p:sp>
          <p:nvSpPr>
            <p:cNvPr id="10623" name="Google Shape;10623;p76"/>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6"/>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6"/>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6"/>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6"/>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6"/>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6"/>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6"/>
          <p:cNvGrpSpPr/>
          <p:nvPr/>
        </p:nvGrpSpPr>
        <p:grpSpPr>
          <a:xfrm>
            <a:off x="5357662" y="4123387"/>
            <a:ext cx="287275" cy="326296"/>
            <a:chOff x="5357662" y="4297637"/>
            <a:chExt cx="287275" cy="326296"/>
          </a:xfrm>
        </p:grpSpPr>
        <p:sp>
          <p:nvSpPr>
            <p:cNvPr id="10634" name="Google Shape;10634;p76"/>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6"/>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6"/>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6"/>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6"/>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6"/>
          <p:cNvGrpSpPr/>
          <p:nvPr/>
        </p:nvGrpSpPr>
        <p:grpSpPr>
          <a:xfrm>
            <a:off x="5774124" y="4120300"/>
            <a:ext cx="331611" cy="331674"/>
            <a:chOff x="5774124" y="4294550"/>
            <a:chExt cx="331611" cy="331674"/>
          </a:xfrm>
        </p:grpSpPr>
        <p:sp>
          <p:nvSpPr>
            <p:cNvPr id="10640" name="Google Shape;10640;p76"/>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6"/>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76"/>
          <p:cNvGrpSpPr/>
          <p:nvPr/>
        </p:nvGrpSpPr>
        <p:grpSpPr>
          <a:xfrm>
            <a:off x="4890434" y="4113139"/>
            <a:ext cx="345997" cy="346029"/>
            <a:chOff x="4890434" y="4287389"/>
            <a:chExt cx="345997" cy="346029"/>
          </a:xfrm>
        </p:grpSpPr>
        <p:sp>
          <p:nvSpPr>
            <p:cNvPr id="10643" name="Google Shape;10643;p76"/>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6"/>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6"/>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6"/>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6"/>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6"/>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6"/>
          <p:cNvGrpSpPr/>
          <p:nvPr/>
        </p:nvGrpSpPr>
        <p:grpSpPr>
          <a:xfrm>
            <a:off x="2165809" y="3636809"/>
            <a:ext cx="422542" cy="342973"/>
            <a:chOff x="2165809" y="3811059"/>
            <a:chExt cx="422542" cy="342973"/>
          </a:xfrm>
        </p:grpSpPr>
        <p:sp>
          <p:nvSpPr>
            <p:cNvPr id="10651" name="Google Shape;10651;p76"/>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6"/>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6"/>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6"/>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6"/>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6"/>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6"/>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6"/>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6"/>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6"/>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6"/>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6"/>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6"/>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6"/>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76"/>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0" name="Google Shape;10670;p76"/>
          <p:cNvGrpSpPr/>
          <p:nvPr/>
        </p:nvGrpSpPr>
        <p:grpSpPr>
          <a:xfrm>
            <a:off x="903530" y="3631875"/>
            <a:ext cx="264550" cy="353222"/>
            <a:chOff x="903530" y="3806125"/>
            <a:chExt cx="264550" cy="353222"/>
          </a:xfrm>
        </p:grpSpPr>
        <p:sp>
          <p:nvSpPr>
            <p:cNvPr id="10671" name="Google Shape;10671;p76"/>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6"/>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6"/>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76"/>
          <p:cNvGrpSpPr/>
          <p:nvPr/>
        </p:nvGrpSpPr>
        <p:grpSpPr>
          <a:xfrm>
            <a:off x="850092" y="3178684"/>
            <a:ext cx="369517" cy="375660"/>
            <a:chOff x="850092" y="3352934"/>
            <a:chExt cx="369517" cy="375660"/>
          </a:xfrm>
        </p:grpSpPr>
        <p:sp>
          <p:nvSpPr>
            <p:cNvPr id="10676" name="Google Shape;10676;p76"/>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6"/>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6"/>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6"/>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6"/>
          <p:cNvGrpSpPr/>
          <p:nvPr/>
        </p:nvGrpSpPr>
        <p:grpSpPr>
          <a:xfrm>
            <a:off x="2611458" y="3642124"/>
            <a:ext cx="426329" cy="332375"/>
            <a:chOff x="2611458" y="3816374"/>
            <a:chExt cx="426329" cy="332375"/>
          </a:xfrm>
        </p:grpSpPr>
        <p:sp>
          <p:nvSpPr>
            <p:cNvPr id="10682" name="Google Shape;10682;p76"/>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6"/>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6"/>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6"/>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6"/>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6"/>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6"/>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6"/>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6"/>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6"/>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2" name="Google Shape;10692;p76"/>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6"/>
          <p:cNvGrpSpPr/>
          <p:nvPr/>
        </p:nvGrpSpPr>
        <p:grpSpPr>
          <a:xfrm>
            <a:off x="4019984" y="3631143"/>
            <a:ext cx="293704" cy="353954"/>
            <a:chOff x="4019984" y="3805393"/>
            <a:chExt cx="293704" cy="353954"/>
          </a:xfrm>
        </p:grpSpPr>
        <p:sp>
          <p:nvSpPr>
            <p:cNvPr id="10694" name="Google Shape;10694;p76"/>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6"/>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76"/>
          <p:cNvGrpSpPr/>
          <p:nvPr/>
        </p:nvGrpSpPr>
        <p:grpSpPr>
          <a:xfrm>
            <a:off x="8006505" y="3215794"/>
            <a:ext cx="323654" cy="303189"/>
            <a:chOff x="8006505" y="3390044"/>
            <a:chExt cx="323654" cy="303189"/>
          </a:xfrm>
        </p:grpSpPr>
        <p:sp>
          <p:nvSpPr>
            <p:cNvPr id="10697" name="Google Shape;10697;p76"/>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6"/>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6"/>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6"/>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6"/>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6"/>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76"/>
          <p:cNvGrpSpPr/>
          <p:nvPr/>
        </p:nvGrpSpPr>
        <p:grpSpPr>
          <a:xfrm>
            <a:off x="1299146" y="3632257"/>
            <a:ext cx="367990" cy="351312"/>
            <a:chOff x="1299146" y="3806507"/>
            <a:chExt cx="367990" cy="351312"/>
          </a:xfrm>
        </p:grpSpPr>
        <p:sp>
          <p:nvSpPr>
            <p:cNvPr id="10704" name="Google Shape;10704;p76"/>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6"/>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6" name="Google Shape;10706;p76"/>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7" name="Google Shape;10707;p76"/>
          <p:cNvGrpSpPr/>
          <p:nvPr/>
        </p:nvGrpSpPr>
        <p:grpSpPr>
          <a:xfrm>
            <a:off x="3095745" y="3631143"/>
            <a:ext cx="352840" cy="354717"/>
            <a:chOff x="3095745" y="3805393"/>
            <a:chExt cx="352840" cy="354717"/>
          </a:xfrm>
        </p:grpSpPr>
        <p:sp>
          <p:nvSpPr>
            <p:cNvPr id="10708" name="Google Shape;10708;p76"/>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6"/>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6"/>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6"/>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6"/>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6"/>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76"/>
          <p:cNvGrpSpPr/>
          <p:nvPr/>
        </p:nvGrpSpPr>
        <p:grpSpPr>
          <a:xfrm>
            <a:off x="7550258" y="3658420"/>
            <a:ext cx="371395" cy="301279"/>
            <a:chOff x="7550258" y="3832670"/>
            <a:chExt cx="371395" cy="301279"/>
          </a:xfrm>
        </p:grpSpPr>
        <p:sp>
          <p:nvSpPr>
            <p:cNvPr id="10715" name="Google Shape;10715;p76"/>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6"/>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6"/>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6"/>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6"/>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6"/>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6"/>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6"/>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6"/>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6"/>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6"/>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6"/>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6"/>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6"/>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6"/>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6"/>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6"/>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6"/>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3" name="Google Shape;10733;p76"/>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76"/>
          <p:cNvGrpSpPr/>
          <p:nvPr/>
        </p:nvGrpSpPr>
        <p:grpSpPr>
          <a:xfrm>
            <a:off x="6659725" y="3633785"/>
            <a:ext cx="367608" cy="350548"/>
            <a:chOff x="6659725" y="3808035"/>
            <a:chExt cx="367608" cy="350548"/>
          </a:xfrm>
        </p:grpSpPr>
        <p:sp>
          <p:nvSpPr>
            <p:cNvPr id="10735" name="Google Shape;10735;p76"/>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6"/>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6"/>
          <p:cNvGrpSpPr/>
          <p:nvPr/>
        </p:nvGrpSpPr>
        <p:grpSpPr>
          <a:xfrm>
            <a:off x="6219391" y="3642506"/>
            <a:ext cx="356627" cy="334252"/>
            <a:chOff x="6219391" y="3816756"/>
            <a:chExt cx="356627" cy="334252"/>
          </a:xfrm>
        </p:grpSpPr>
        <p:sp>
          <p:nvSpPr>
            <p:cNvPr id="10738" name="Google Shape;10738;p76"/>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6"/>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6"/>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6"/>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2" name="Google Shape;10742;p76"/>
          <p:cNvGrpSpPr/>
          <p:nvPr/>
        </p:nvGrpSpPr>
        <p:grpSpPr>
          <a:xfrm>
            <a:off x="5778676" y="3652722"/>
            <a:ext cx="349052" cy="313055"/>
            <a:chOff x="5778676" y="3826972"/>
            <a:chExt cx="349052" cy="313055"/>
          </a:xfrm>
        </p:grpSpPr>
        <p:sp>
          <p:nvSpPr>
            <p:cNvPr id="10743" name="Google Shape;10743;p76"/>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6"/>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6"/>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6"/>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6"/>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6"/>
          <p:cNvGrpSpPr/>
          <p:nvPr/>
        </p:nvGrpSpPr>
        <p:grpSpPr>
          <a:xfrm>
            <a:off x="5355784" y="3660297"/>
            <a:ext cx="299019" cy="297905"/>
            <a:chOff x="5355784" y="3834547"/>
            <a:chExt cx="299019" cy="297905"/>
          </a:xfrm>
        </p:grpSpPr>
        <p:sp>
          <p:nvSpPr>
            <p:cNvPr id="10749" name="Google Shape;10749;p76"/>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6"/>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6"/>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6"/>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6"/>
          <p:cNvGrpSpPr/>
          <p:nvPr/>
        </p:nvGrpSpPr>
        <p:grpSpPr>
          <a:xfrm>
            <a:off x="8036455" y="3633021"/>
            <a:ext cx="292176" cy="353985"/>
            <a:chOff x="8036455" y="3807271"/>
            <a:chExt cx="292176" cy="353985"/>
          </a:xfrm>
        </p:grpSpPr>
        <p:sp>
          <p:nvSpPr>
            <p:cNvPr id="10754" name="Google Shape;10754;p76"/>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6"/>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6"/>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757" name="Google Shape;10757;p76"/>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0758" name="Google Shape;10758;p76"/>
          <p:cNvGrpSpPr/>
          <p:nvPr/>
        </p:nvGrpSpPr>
        <p:grpSpPr>
          <a:xfrm>
            <a:off x="4874902" y="3634549"/>
            <a:ext cx="345615" cy="350835"/>
            <a:chOff x="4874902" y="3808799"/>
            <a:chExt cx="345615" cy="350835"/>
          </a:xfrm>
        </p:grpSpPr>
        <p:sp>
          <p:nvSpPr>
            <p:cNvPr id="10759" name="Google Shape;10759;p76"/>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6"/>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6"/>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6"/>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6"/>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6"/>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6"/>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6"/>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6"/>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6"/>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6"/>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6"/>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6"/>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6"/>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6"/>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6"/>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6"/>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79"/>
        <p:cNvGrpSpPr/>
        <p:nvPr/>
      </p:nvGrpSpPr>
      <p:grpSpPr>
        <a:xfrm>
          <a:off x="0" y="0"/>
          <a:ext cx="0" cy="0"/>
          <a:chOff x="0" y="0"/>
          <a:chExt cx="0" cy="0"/>
        </a:xfrm>
      </p:grpSpPr>
      <p:grpSp>
        <p:nvGrpSpPr>
          <p:cNvPr id="10780" name="Google Shape;10780;p77"/>
          <p:cNvGrpSpPr/>
          <p:nvPr/>
        </p:nvGrpSpPr>
        <p:grpSpPr>
          <a:xfrm>
            <a:off x="2704005" y="4083381"/>
            <a:ext cx="342144" cy="362704"/>
            <a:chOff x="2704005" y="4258781"/>
            <a:chExt cx="342144" cy="362704"/>
          </a:xfrm>
        </p:grpSpPr>
        <p:sp>
          <p:nvSpPr>
            <p:cNvPr id="10781" name="Google Shape;10781;p77"/>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7"/>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7"/>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7"/>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7"/>
          <p:cNvGrpSpPr/>
          <p:nvPr/>
        </p:nvGrpSpPr>
        <p:grpSpPr>
          <a:xfrm>
            <a:off x="2157462" y="4083096"/>
            <a:ext cx="347435" cy="363370"/>
            <a:chOff x="2157462" y="4258496"/>
            <a:chExt cx="347435" cy="363370"/>
          </a:xfrm>
        </p:grpSpPr>
        <p:sp>
          <p:nvSpPr>
            <p:cNvPr id="10789" name="Google Shape;10789;p77"/>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7"/>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7"/>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7"/>
          <p:cNvGrpSpPr/>
          <p:nvPr/>
        </p:nvGrpSpPr>
        <p:grpSpPr>
          <a:xfrm>
            <a:off x="4010963" y="3588381"/>
            <a:ext cx="343665" cy="363211"/>
            <a:chOff x="4010963" y="3763781"/>
            <a:chExt cx="343665" cy="363211"/>
          </a:xfrm>
        </p:grpSpPr>
        <p:sp>
          <p:nvSpPr>
            <p:cNvPr id="10793" name="Google Shape;10793;p77"/>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7"/>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7"/>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7"/>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7"/>
          <p:cNvGrpSpPr/>
          <p:nvPr/>
        </p:nvGrpSpPr>
        <p:grpSpPr>
          <a:xfrm>
            <a:off x="2214042" y="3635109"/>
            <a:ext cx="368153" cy="311193"/>
            <a:chOff x="2214042" y="3810509"/>
            <a:chExt cx="368153" cy="311193"/>
          </a:xfrm>
        </p:grpSpPr>
        <p:sp>
          <p:nvSpPr>
            <p:cNvPr id="10799" name="Google Shape;10799;p77"/>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7"/>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7"/>
          <p:cNvGrpSpPr/>
          <p:nvPr/>
        </p:nvGrpSpPr>
        <p:grpSpPr>
          <a:xfrm>
            <a:off x="1768938" y="3606819"/>
            <a:ext cx="367805" cy="367773"/>
            <a:chOff x="1768938" y="3782219"/>
            <a:chExt cx="367805" cy="367773"/>
          </a:xfrm>
        </p:grpSpPr>
        <p:sp>
          <p:nvSpPr>
            <p:cNvPr id="10802" name="Google Shape;10802;p77"/>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7"/>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7"/>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7"/>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7" name="Google Shape;10807;p77"/>
          <p:cNvGrpSpPr/>
          <p:nvPr/>
        </p:nvGrpSpPr>
        <p:grpSpPr>
          <a:xfrm>
            <a:off x="2681385" y="3623039"/>
            <a:ext cx="325544" cy="327413"/>
            <a:chOff x="2681385" y="3798439"/>
            <a:chExt cx="325544" cy="327413"/>
          </a:xfrm>
        </p:grpSpPr>
        <p:sp>
          <p:nvSpPr>
            <p:cNvPr id="10808" name="Google Shape;10808;p77"/>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7"/>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7"/>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7"/>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7"/>
          <p:cNvGrpSpPr/>
          <p:nvPr/>
        </p:nvGrpSpPr>
        <p:grpSpPr>
          <a:xfrm>
            <a:off x="6243928" y="4088102"/>
            <a:ext cx="274254" cy="350824"/>
            <a:chOff x="6243928" y="4263502"/>
            <a:chExt cx="274254" cy="350824"/>
          </a:xfrm>
        </p:grpSpPr>
        <p:sp>
          <p:nvSpPr>
            <p:cNvPr id="10816" name="Google Shape;10816;p77"/>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7"/>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7"/>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7"/>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7"/>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7"/>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7"/>
          <p:cNvGrpSpPr/>
          <p:nvPr/>
        </p:nvGrpSpPr>
        <p:grpSpPr>
          <a:xfrm>
            <a:off x="3560600" y="3587938"/>
            <a:ext cx="352345" cy="363655"/>
            <a:chOff x="3560600" y="3763338"/>
            <a:chExt cx="352345" cy="363655"/>
          </a:xfrm>
        </p:grpSpPr>
        <p:sp>
          <p:nvSpPr>
            <p:cNvPr id="10825" name="Google Shape;10825;p77"/>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7"/>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7"/>
          <p:cNvGrpSpPr/>
          <p:nvPr/>
        </p:nvGrpSpPr>
        <p:grpSpPr>
          <a:xfrm>
            <a:off x="5790556" y="4085852"/>
            <a:ext cx="279513" cy="356083"/>
            <a:chOff x="5790556" y="4261252"/>
            <a:chExt cx="279513" cy="356083"/>
          </a:xfrm>
        </p:grpSpPr>
        <p:sp>
          <p:nvSpPr>
            <p:cNvPr id="10829" name="Google Shape;10829;p77"/>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7"/>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7"/>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7"/>
          <p:cNvGrpSpPr/>
          <p:nvPr/>
        </p:nvGrpSpPr>
        <p:grpSpPr>
          <a:xfrm>
            <a:off x="5341333" y="4085852"/>
            <a:ext cx="278752" cy="356463"/>
            <a:chOff x="5341333" y="4261252"/>
            <a:chExt cx="278752" cy="356463"/>
          </a:xfrm>
        </p:grpSpPr>
        <p:sp>
          <p:nvSpPr>
            <p:cNvPr id="10837" name="Google Shape;10837;p77"/>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4" name="Google Shape;10844;p77"/>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5" name="Google Shape;10845;p77"/>
          <p:cNvGrpSpPr/>
          <p:nvPr/>
        </p:nvGrpSpPr>
        <p:grpSpPr>
          <a:xfrm>
            <a:off x="3103646" y="3590676"/>
            <a:ext cx="360233" cy="362451"/>
            <a:chOff x="3107608" y="3763401"/>
            <a:chExt cx="360233" cy="362451"/>
          </a:xfrm>
        </p:grpSpPr>
        <p:sp>
          <p:nvSpPr>
            <p:cNvPr id="10846" name="Google Shape;10846;p77"/>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7"/>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9" name="Google Shape;10849;p77"/>
          <p:cNvGrpSpPr/>
          <p:nvPr/>
        </p:nvGrpSpPr>
        <p:grpSpPr>
          <a:xfrm>
            <a:off x="889343" y="3625827"/>
            <a:ext cx="351585" cy="339705"/>
            <a:chOff x="889343" y="3801227"/>
            <a:chExt cx="351585" cy="339705"/>
          </a:xfrm>
        </p:grpSpPr>
        <p:sp>
          <p:nvSpPr>
            <p:cNvPr id="10850" name="Google Shape;10850;p77"/>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7"/>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7"/>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77"/>
          <p:cNvGrpSpPr/>
          <p:nvPr/>
        </p:nvGrpSpPr>
        <p:grpSpPr>
          <a:xfrm>
            <a:off x="4896609" y="4085472"/>
            <a:ext cx="278784" cy="355323"/>
            <a:chOff x="4896609" y="4260872"/>
            <a:chExt cx="278784" cy="355323"/>
          </a:xfrm>
        </p:grpSpPr>
        <p:sp>
          <p:nvSpPr>
            <p:cNvPr id="10856" name="Google Shape;10856;p77"/>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7"/>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7"/>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7"/>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7"/>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7"/>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7"/>
          <p:cNvGrpSpPr/>
          <p:nvPr/>
        </p:nvGrpSpPr>
        <p:grpSpPr>
          <a:xfrm>
            <a:off x="7598438" y="4090731"/>
            <a:ext cx="260283" cy="345914"/>
            <a:chOff x="7598438" y="4266131"/>
            <a:chExt cx="260283" cy="345914"/>
          </a:xfrm>
        </p:grpSpPr>
        <p:sp>
          <p:nvSpPr>
            <p:cNvPr id="10863" name="Google Shape;10863;p77"/>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7"/>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7"/>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7"/>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7"/>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7"/>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77"/>
          <p:cNvGrpSpPr/>
          <p:nvPr/>
        </p:nvGrpSpPr>
        <p:grpSpPr>
          <a:xfrm>
            <a:off x="1767069" y="3184746"/>
            <a:ext cx="286324" cy="348163"/>
            <a:chOff x="1767069" y="3360146"/>
            <a:chExt cx="286324" cy="348163"/>
          </a:xfrm>
        </p:grpSpPr>
        <p:sp>
          <p:nvSpPr>
            <p:cNvPr id="10871" name="Google Shape;10871;p77"/>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7"/>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7"/>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7"/>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7"/>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7"/>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7"/>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7"/>
          <p:cNvGrpSpPr/>
          <p:nvPr/>
        </p:nvGrpSpPr>
        <p:grpSpPr>
          <a:xfrm>
            <a:off x="7149944" y="4090731"/>
            <a:ext cx="260283" cy="345914"/>
            <a:chOff x="7149944" y="4266131"/>
            <a:chExt cx="260283" cy="345914"/>
          </a:xfrm>
        </p:grpSpPr>
        <p:sp>
          <p:nvSpPr>
            <p:cNvPr id="10879" name="Google Shape;10879;p77"/>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7"/>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7"/>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6695051" y="4083951"/>
            <a:ext cx="270104" cy="360233"/>
            <a:chOff x="6695051" y="4259351"/>
            <a:chExt cx="270104" cy="360233"/>
          </a:xfrm>
        </p:grpSpPr>
        <p:sp>
          <p:nvSpPr>
            <p:cNvPr id="10886" name="Google Shape;10886;p77"/>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7"/>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7"/>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7"/>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0" name="Google Shape;10890;p77"/>
          <p:cNvGrpSpPr/>
          <p:nvPr/>
        </p:nvGrpSpPr>
        <p:grpSpPr>
          <a:xfrm>
            <a:off x="8047661" y="4082051"/>
            <a:ext cx="277263" cy="362514"/>
            <a:chOff x="8047661" y="4257451"/>
            <a:chExt cx="277263" cy="362514"/>
          </a:xfrm>
        </p:grpSpPr>
        <p:sp>
          <p:nvSpPr>
            <p:cNvPr id="10891" name="Google Shape;10891;p77"/>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7"/>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7"/>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7"/>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5" name="Google Shape;10895;p77"/>
          <p:cNvGrpSpPr/>
          <p:nvPr/>
        </p:nvGrpSpPr>
        <p:grpSpPr>
          <a:xfrm>
            <a:off x="6248078" y="3609068"/>
            <a:ext cx="277263" cy="356115"/>
            <a:chOff x="6248078" y="3784468"/>
            <a:chExt cx="277263" cy="356115"/>
          </a:xfrm>
        </p:grpSpPr>
        <p:sp>
          <p:nvSpPr>
            <p:cNvPr id="10896" name="Google Shape;10896;p77"/>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7"/>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7"/>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7"/>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7"/>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1" name="Google Shape;10901;p77"/>
          <p:cNvGrpSpPr/>
          <p:nvPr/>
        </p:nvGrpSpPr>
        <p:grpSpPr>
          <a:xfrm>
            <a:off x="5800725" y="3610589"/>
            <a:ext cx="277644" cy="354594"/>
            <a:chOff x="5800725" y="3785989"/>
            <a:chExt cx="277644" cy="354594"/>
          </a:xfrm>
        </p:grpSpPr>
        <p:sp>
          <p:nvSpPr>
            <p:cNvPr id="10902" name="Google Shape;10902;p77"/>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7"/>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7"/>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7"/>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7"/>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7"/>
          <p:cNvGrpSpPr/>
          <p:nvPr/>
        </p:nvGrpSpPr>
        <p:grpSpPr>
          <a:xfrm>
            <a:off x="2206122" y="3185348"/>
            <a:ext cx="308183" cy="347561"/>
            <a:chOff x="2206122" y="3360748"/>
            <a:chExt cx="308183" cy="347561"/>
          </a:xfrm>
        </p:grpSpPr>
        <p:sp>
          <p:nvSpPr>
            <p:cNvPr id="10910" name="Google Shape;10910;p77"/>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7"/>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7"/>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7"/>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7"/>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7"/>
          <p:cNvGrpSpPr/>
          <p:nvPr/>
        </p:nvGrpSpPr>
        <p:grpSpPr>
          <a:xfrm>
            <a:off x="5353403" y="3610209"/>
            <a:ext cx="277992" cy="354974"/>
            <a:chOff x="5353403" y="3785609"/>
            <a:chExt cx="277992" cy="354974"/>
          </a:xfrm>
        </p:grpSpPr>
        <p:sp>
          <p:nvSpPr>
            <p:cNvPr id="10916" name="Google Shape;10916;p77"/>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7"/>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7"/>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7"/>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7"/>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7"/>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2" name="Google Shape;10922;p77"/>
          <p:cNvGrpSpPr/>
          <p:nvPr/>
        </p:nvGrpSpPr>
        <p:grpSpPr>
          <a:xfrm>
            <a:off x="4896229" y="3610589"/>
            <a:ext cx="278784" cy="354594"/>
            <a:chOff x="4896229" y="3785989"/>
            <a:chExt cx="278784" cy="354594"/>
          </a:xfrm>
        </p:grpSpPr>
        <p:sp>
          <p:nvSpPr>
            <p:cNvPr id="10923" name="Google Shape;10923;p77"/>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7"/>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7"/>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7"/>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7"/>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77"/>
          <p:cNvGrpSpPr/>
          <p:nvPr/>
        </p:nvGrpSpPr>
        <p:grpSpPr>
          <a:xfrm>
            <a:off x="7592387" y="3612458"/>
            <a:ext cx="273874" cy="351204"/>
            <a:chOff x="7592387" y="3787858"/>
            <a:chExt cx="273874" cy="351204"/>
          </a:xfrm>
        </p:grpSpPr>
        <p:sp>
          <p:nvSpPr>
            <p:cNvPr id="10930" name="Google Shape;10930;p77"/>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7"/>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7"/>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7"/>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7"/>
          <p:cNvGrpSpPr/>
          <p:nvPr/>
        </p:nvGrpSpPr>
        <p:grpSpPr>
          <a:xfrm>
            <a:off x="7145794" y="3612458"/>
            <a:ext cx="274254" cy="350444"/>
            <a:chOff x="7145794" y="3787858"/>
            <a:chExt cx="274254" cy="350444"/>
          </a:xfrm>
        </p:grpSpPr>
        <p:sp>
          <p:nvSpPr>
            <p:cNvPr id="10935" name="Google Shape;10935;p77"/>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7"/>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7"/>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7"/>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7"/>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77"/>
          <p:cNvGrpSpPr/>
          <p:nvPr/>
        </p:nvGrpSpPr>
        <p:grpSpPr>
          <a:xfrm>
            <a:off x="8054060" y="3611698"/>
            <a:ext cx="266334" cy="353834"/>
            <a:chOff x="8054060" y="3787098"/>
            <a:chExt cx="266334" cy="353834"/>
          </a:xfrm>
        </p:grpSpPr>
        <p:sp>
          <p:nvSpPr>
            <p:cNvPr id="10942" name="Google Shape;10942;p77"/>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7"/>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7"/>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7"/>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7"/>
          <p:cNvGrpSpPr/>
          <p:nvPr/>
        </p:nvGrpSpPr>
        <p:grpSpPr>
          <a:xfrm>
            <a:off x="6702211" y="3607199"/>
            <a:ext cx="270104" cy="361754"/>
            <a:chOff x="6702211" y="3782599"/>
            <a:chExt cx="270104" cy="361754"/>
          </a:xfrm>
        </p:grpSpPr>
        <p:sp>
          <p:nvSpPr>
            <p:cNvPr id="10947" name="Google Shape;10947;p77"/>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7"/>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7"/>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7"/>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7"/>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77"/>
          <p:cNvGrpSpPr/>
          <p:nvPr/>
        </p:nvGrpSpPr>
        <p:grpSpPr>
          <a:xfrm>
            <a:off x="3516886" y="3263327"/>
            <a:ext cx="391854" cy="269922"/>
            <a:chOff x="3516850" y="3406526"/>
            <a:chExt cx="369674" cy="254644"/>
          </a:xfrm>
        </p:grpSpPr>
        <p:sp>
          <p:nvSpPr>
            <p:cNvPr id="10953" name="Google Shape;10953;p77"/>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7"/>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77"/>
          <p:cNvGrpSpPr/>
          <p:nvPr/>
        </p:nvGrpSpPr>
        <p:grpSpPr>
          <a:xfrm>
            <a:off x="1310655" y="3185127"/>
            <a:ext cx="306314" cy="347403"/>
            <a:chOff x="1310655" y="3360527"/>
            <a:chExt cx="306314" cy="347403"/>
          </a:xfrm>
        </p:grpSpPr>
        <p:sp>
          <p:nvSpPr>
            <p:cNvPr id="10958" name="Google Shape;10958;p77"/>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7"/>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7"/>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7"/>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3" name="Google Shape;10963;p77"/>
          <p:cNvGrpSpPr/>
          <p:nvPr/>
        </p:nvGrpSpPr>
        <p:grpSpPr>
          <a:xfrm>
            <a:off x="3119678" y="3184746"/>
            <a:ext cx="269343" cy="348543"/>
            <a:chOff x="3119678" y="3360146"/>
            <a:chExt cx="269343" cy="348543"/>
          </a:xfrm>
        </p:grpSpPr>
        <p:sp>
          <p:nvSpPr>
            <p:cNvPr id="10964" name="Google Shape;10964;p77"/>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7"/>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7"/>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7"/>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7"/>
          <p:cNvGrpSpPr/>
          <p:nvPr/>
        </p:nvGrpSpPr>
        <p:grpSpPr>
          <a:xfrm>
            <a:off x="3967213" y="3181547"/>
            <a:ext cx="368185" cy="354753"/>
            <a:chOff x="3967213" y="3356947"/>
            <a:chExt cx="368185" cy="354753"/>
          </a:xfrm>
        </p:grpSpPr>
        <p:sp>
          <p:nvSpPr>
            <p:cNvPr id="10972" name="Google Shape;10972;p77"/>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7"/>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7"/>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77"/>
          <p:cNvGrpSpPr/>
          <p:nvPr/>
        </p:nvGrpSpPr>
        <p:grpSpPr>
          <a:xfrm>
            <a:off x="871254" y="3184746"/>
            <a:ext cx="285183" cy="347023"/>
            <a:chOff x="871254" y="3360146"/>
            <a:chExt cx="285183" cy="347023"/>
          </a:xfrm>
        </p:grpSpPr>
        <p:sp>
          <p:nvSpPr>
            <p:cNvPr id="10978" name="Google Shape;10978;p77"/>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7"/>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7"/>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7"/>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77"/>
          <p:cNvGrpSpPr/>
          <p:nvPr/>
        </p:nvGrpSpPr>
        <p:grpSpPr>
          <a:xfrm>
            <a:off x="2665165" y="3184746"/>
            <a:ext cx="281794" cy="349684"/>
            <a:chOff x="2665165" y="3360146"/>
            <a:chExt cx="281794" cy="349684"/>
          </a:xfrm>
        </p:grpSpPr>
        <p:sp>
          <p:nvSpPr>
            <p:cNvPr id="10983" name="Google Shape;10983;p77"/>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7"/>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7"/>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7"/>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7"/>
          <p:cNvGrpSpPr/>
          <p:nvPr/>
        </p:nvGrpSpPr>
        <p:grpSpPr>
          <a:xfrm>
            <a:off x="7156344" y="3172296"/>
            <a:ext cx="264465" cy="353074"/>
            <a:chOff x="7156344" y="3347696"/>
            <a:chExt cx="264465" cy="353074"/>
          </a:xfrm>
        </p:grpSpPr>
        <p:sp>
          <p:nvSpPr>
            <p:cNvPr id="10989" name="Google Shape;10989;p77"/>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7"/>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7"/>
          <p:cNvGrpSpPr/>
          <p:nvPr/>
        </p:nvGrpSpPr>
        <p:grpSpPr>
          <a:xfrm>
            <a:off x="6703732" y="3171536"/>
            <a:ext cx="264813" cy="352693"/>
            <a:chOff x="6703732" y="3346936"/>
            <a:chExt cx="264813" cy="352693"/>
          </a:xfrm>
        </p:grpSpPr>
        <p:sp>
          <p:nvSpPr>
            <p:cNvPr id="10995" name="Google Shape;10995;p77"/>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7"/>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7"/>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7"/>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7"/>
          <p:cNvGrpSpPr/>
          <p:nvPr/>
        </p:nvGrpSpPr>
        <p:grpSpPr>
          <a:xfrm>
            <a:off x="6252228" y="3171536"/>
            <a:ext cx="265193" cy="352693"/>
            <a:chOff x="6252228" y="3346936"/>
            <a:chExt cx="265193" cy="352693"/>
          </a:xfrm>
        </p:grpSpPr>
        <p:sp>
          <p:nvSpPr>
            <p:cNvPr id="11001" name="Google Shape;11001;p77"/>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7"/>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77"/>
          <p:cNvGrpSpPr/>
          <p:nvPr/>
        </p:nvGrpSpPr>
        <p:grpSpPr>
          <a:xfrm>
            <a:off x="5801105" y="3172296"/>
            <a:ext cx="264813" cy="351933"/>
            <a:chOff x="5801105" y="3347696"/>
            <a:chExt cx="264813" cy="351933"/>
          </a:xfrm>
        </p:grpSpPr>
        <p:sp>
          <p:nvSpPr>
            <p:cNvPr id="11005" name="Google Shape;11005;p77"/>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7"/>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7"/>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7"/>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7"/>
          <p:cNvGrpSpPr/>
          <p:nvPr/>
        </p:nvGrpSpPr>
        <p:grpSpPr>
          <a:xfrm>
            <a:off x="5349253" y="3171536"/>
            <a:ext cx="265922" cy="352693"/>
            <a:chOff x="5349253" y="3346936"/>
            <a:chExt cx="265922" cy="352693"/>
          </a:xfrm>
        </p:grpSpPr>
        <p:sp>
          <p:nvSpPr>
            <p:cNvPr id="11010" name="Google Shape;11010;p77"/>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7"/>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7"/>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7"/>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7"/>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7"/>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7"/>
          <p:cNvGrpSpPr/>
          <p:nvPr/>
        </p:nvGrpSpPr>
        <p:grpSpPr>
          <a:xfrm>
            <a:off x="4907159" y="3171536"/>
            <a:ext cx="264845" cy="354214"/>
            <a:chOff x="4907159" y="3346936"/>
            <a:chExt cx="264845" cy="354214"/>
          </a:xfrm>
        </p:grpSpPr>
        <p:sp>
          <p:nvSpPr>
            <p:cNvPr id="11017" name="Google Shape;11017;p77"/>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7"/>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7"/>
          <p:cNvGrpSpPr/>
          <p:nvPr/>
        </p:nvGrpSpPr>
        <p:grpSpPr>
          <a:xfrm>
            <a:off x="8048421" y="3159086"/>
            <a:ext cx="276503" cy="369674"/>
            <a:chOff x="8048421" y="3334486"/>
            <a:chExt cx="276503" cy="369674"/>
          </a:xfrm>
        </p:grpSpPr>
        <p:sp>
          <p:nvSpPr>
            <p:cNvPr id="11020" name="Google Shape;11020;p77"/>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7"/>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7"/>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7"/>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7"/>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77"/>
          <p:cNvGrpSpPr/>
          <p:nvPr/>
        </p:nvGrpSpPr>
        <p:grpSpPr>
          <a:xfrm>
            <a:off x="7575787" y="3154555"/>
            <a:ext cx="295384" cy="376834"/>
            <a:chOff x="7575787" y="3329955"/>
            <a:chExt cx="295384" cy="376834"/>
          </a:xfrm>
        </p:grpSpPr>
        <p:sp>
          <p:nvSpPr>
            <p:cNvPr id="11027" name="Google Shape;11027;p77"/>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7"/>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7"/>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7"/>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7"/>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77"/>
          <p:cNvGrpSpPr/>
          <p:nvPr/>
        </p:nvGrpSpPr>
        <p:grpSpPr>
          <a:xfrm>
            <a:off x="864062" y="2709103"/>
            <a:ext cx="264084" cy="347783"/>
            <a:chOff x="864062" y="2884503"/>
            <a:chExt cx="264084" cy="347783"/>
          </a:xfrm>
        </p:grpSpPr>
        <p:sp>
          <p:nvSpPr>
            <p:cNvPr id="11034" name="Google Shape;11034;p77"/>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7"/>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7"/>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7"/>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7"/>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7"/>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7"/>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7"/>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7"/>
          <p:cNvGrpSpPr/>
          <p:nvPr/>
        </p:nvGrpSpPr>
        <p:grpSpPr>
          <a:xfrm>
            <a:off x="3978523" y="2709261"/>
            <a:ext cx="348955" cy="346516"/>
            <a:chOff x="3978523" y="2884661"/>
            <a:chExt cx="348955" cy="346516"/>
          </a:xfrm>
        </p:grpSpPr>
        <p:sp>
          <p:nvSpPr>
            <p:cNvPr id="11045" name="Google Shape;11045;p77"/>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7"/>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7"/>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7"/>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7"/>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7"/>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7"/>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7"/>
          <p:cNvGrpSpPr/>
          <p:nvPr/>
        </p:nvGrpSpPr>
        <p:grpSpPr>
          <a:xfrm>
            <a:off x="3527780" y="2709863"/>
            <a:ext cx="347435" cy="345534"/>
            <a:chOff x="3527780" y="2885263"/>
            <a:chExt cx="347435" cy="345534"/>
          </a:xfrm>
        </p:grpSpPr>
        <p:sp>
          <p:nvSpPr>
            <p:cNvPr id="11054" name="Google Shape;11054;p77"/>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7"/>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7"/>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7"/>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7"/>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7"/>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7"/>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7"/>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7"/>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7"/>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7"/>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7"/>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7"/>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7"/>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7"/>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7"/>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7"/>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7"/>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7"/>
          <p:cNvGrpSpPr/>
          <p:nvPr/>
        </p:nvGrpSpPr>
        <p:grpSpPr>
          <a:xfrm>
            <a:off x="2239671" y="2709103"/>
            <a:ext cx="218053" cy="348543"/>
            <a:chOff x="2239671" y="2884503"/>
            <a:chExt cx="218053" cy="348543"/>
          </a:xfrm>
        </p:grpSpPr>
        <p:sp>
          <p:nvSpPr>
            <p:cNvPr id="11078" name="Google Shape;11078;p77"/>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7"/>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7"/>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7"/>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77"/>
          <p:cNvGrpSpPr/>
          <p:nvPr/>
        </p:nvGrpSpPr>
        <p:grpSpPr>
          <a:xfrm>
            <a:off x="2691555" y="2709103"/>
            <a:ext cx="215044" cy="348924"/>
            <a:chOff x="2691555" y="2884503"/>
            <a:chExt cx="215044" cy="348924"/>
          </a:xfrm>
        </p:grpSpPr>
        <p:sp>
          <p:nvSpPr>
            <p:cNvPr id="11084" name="Google Shape;11084;p77"/>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77"/>
          <p:cNvGrpSpPr/>
          <p:nvPr/>
        </p:nvGrpSpPr>
        <p:grpSpPr>
          <a:xfrm>
            <a:off x="1770459" y="2709103"/>
            <a:ext cx="254644" cy="348828"/>
            <a:chOff x="1770459" y="2884503"/>
            <a:chExt cx="254644" cy="348828"/>
          </a:xfrm>
        </p:grpSpPr>
        <p:sp>
          <p:nvSpPr>
            <p:cNvPr id="11088" name="Google Shape;11088;p77"/>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7"/>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7"/>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7"/>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7"/>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7"/>
          <p:cNvGrpSpPr/>
          <p:nvPr/>
        </p:nvGrpSpPr>
        <p:grpSpPr>
          <a:xfrm>
            <a:off x="1317466" y="2709483"/>
            <a:ext cx="258382" cy="348543"/>
            <a:chOff x="1317466" y="2884883"/>
            <a:chExt cx="258382" cy="348543"/>
          </a:xfrm>
        </p:grpSpPr>
        <p:sp>
          <p:nvSpPr>
            <p:cNvPr id="11097" name="Google Shape;11097;p77"/>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7"/>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7"/>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77"/>
          <p:cNvGrpSpPr/>
          <p:nvPr/>
        </p:nvGrpSpPr>
        <p:grpSpPr>
          <a:xfrm>
            <a:off x="3121167" y="2709483"/>
            <a:ext cx="258414" cy="348543"/>
            <a:chOff x="3121167" y="2884883"/>
            <a:chExt cx="258414" cy="348543"/>
          </a:xfrm>
        </p:grpSpPr>
        <p:sp>
          <p:nvSpPr>
            <p:cNvPr id="11106" name="Google Shape;11106;p77"/>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7"/>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7"/>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7"/>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7"/>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7"/>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7"/>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7"/>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77"/>
          <p:cNvGrpSpPr/>
          <p:nvPr/>
        </p:nvGrpSpPr>
        <p:grpSpPr>
          <a:xfrm>
            <a:off x="4899999" y="2706695"/>
            <a:ext cx="271244" cy="346801"/>
            <a:chOff x="4899999" y="2882095"/>
            <a:chExt cx="271244" cy="346801"/>
          </a:xfrm>
        </p:grpSpPr>
        <p:sp>
          <p:nvSpPr>
            <p:cNvPr id="11115" name="Google Shape;11115;p77"/>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7"/>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7"/>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7"/>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7"/>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7"/>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7"/>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7"/>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7"/>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7"/>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77"/>
          <p:cNvGrpSpPr/>
          <p:nvPr/>
        </p:nvGrpSpPr>
        <p:grpSpPr>
          <a:xfrm>
            <a:off x="7162775" y="2705713"/>
            <a:ext cx="259523" cy="346294"/>
            <a:chOff x="7162775" y="2881113"/>
            <a:chExt cx="259523" cy="346294"/>
          </a:xfrm>
        </p:grpSpPr>
        <p:sp>
          <p:nvSpPr>
            <p:cNvPr id="11126" name="Google Shape;11126;p77"/>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7"/>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7"/>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7"/>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7"/>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7"/>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7"/>
          <p:cNvGrpSpPr/>
          <p:nvPr/>
        </p:nvGrpSpPr>
        <p:grpSpPr>
          <a:xfrm>
            <a:off x="6709751" y="2706442"/>
            <a:ext cx="261075" cy="347815"/>
            <a:chOff x="6709751" y="2881842"/>
            <a:chExt cx="261075" cy="347815"/>
          </a:xfrm>
        </p:grpSpPr>
        <p:sp>
          <p:nvSpPr>
            <p:cNvPr id="11133" name="Google Shape;11133;p77"/>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7"/>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7"/>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7"/>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7"/>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7"/>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7"/>
          <p:cNvGrpSpPr/>
          <p:nvPr/>
        </p:nvGrpSpPr>
        <p:grpSpPr>
          <a:xfrm>
            <a:off x="5807156" y="2705713"/>
            <a:ext cx="261043" cy="348163"/>
            <a:chOff x="5807156" y="2881113"/>
            <a:chExt cx="261043" cy="348163"/>
          </a:xfrm>
        </p:grpSpPr>
        <p:sp>
          <p:nvSpPr>
            <p:cNvPr id="11140" name="Google Shape;11140;p77"/>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7"/>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7"/>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7"/>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7"/>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77"/>
          <p:cNvGrpSpPr/>
          <p:nvPr/>
        </p:nvGrpSpPr>
        <p:grpSpPr>
          <a:xfrm>
            <a:off x="5355653" y="2706093"/>
            <a:ext cx="262184" cy="346643"/>
            <a:chOff x="5355653" y="2881493"/>
            <a:chExt cx="262184" cy="346643"/>
          </a:xfrm>
        </p:grpSpPr>
        <p:sp>
          <p:nvSpPr>
            <p:cNvPr id="11146" name="Google Shape;11146;p77"/>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7"/>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7"/>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7"/>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7"/>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77"/>
          <p:cNvGrpSpPr/>
          <p:nvPr/>
        </p:nvGrpSpPr>
        <p:grpSpPr>
          <a:xfrm>
            <a:off x="8055961" y="2706442"/>
            <a:ext cx="260283" cy="345914"/>
            <a:chOff x="8055961" y="2881842"/>
            <a:chExt cx="260283" cy="345914"/>
          </a:xfrm>
        </p:grpSpPr>
        <p:sp>
          <p:nvSpPr>
            <p:cNvPr id="11152" name="Google Shape;11152;p77"/>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7"/>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7"/>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7"/>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7"/>
          <p:cNvGrpSpPr/>
          <p:nvPr/>
        </p:nvGrpSpPr>
        <p:grpSpPr>
          <a:xfrm>
            <a:off x="7609368" y="2718512"/>
            <a:ext cx="264813" cy="353105"/>
            <a:chOff x="7609368" y="2893912"/>
            <a:chExt cx="264813" cy="353105"/>
          </a:xfrm>
        </p:grpSpPr>
        <p:sp>
          <p:nvSpPr>
            <p:cNvPr id="11157" name="Google Shape;11157;p77"/>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7"/>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7"/>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7"/>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7"/>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7"/>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77"/>
          <p:cNvGrpSpPr/>
          <p:nvPr/>
        </p:nvGrpSpPr>
        <p:grpSpPr>
          <a:xfrm>
            <a:off x="6248458" y="2694372"/>
            <a:ext cx="270864" cy="360645"/>
            <a:chOff x="6248458" y="2869772"/>
            <a:chExt cx="270864" cy="360645"/>
          </a:xfrm>
        </p:grpSpPr>
        <p:sp>
          <p:nvSpPr>
            <p:cNvPr id="11164" name="Google Shape;11164;p77"/>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7"/>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7"/>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7"/>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7"/>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7"/>
          <p:cNvGrpSpPr/>
          <p:nvPr/>
        </p:nvGrpSpPr>
        <p:grpSpPr>
          <a:xfrm>
            <a:off x="3075928" y="2270398"/>
            <a:ext cx="363243" cy="300675"/>
            <a:chOff x="3075928" y="2445798"/>
            <a:chExt cx="363243" cy="300675"/>
          </a:xfrm>
        </p:grpSpPr>
        <p:sp>
          <p:nvSpPr>
            <p:cNvPr id="11170" name="Google Shape;11170;p77"/>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7"/>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7"/>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7"/>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7"/>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7"/>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7"/>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7"/>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7"/>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7"/>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7"/>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77"/>
          <p:cNvGrpSpPr/>
          <p:nvPr/>
        </p:nvGrpSpPr>
        <p:grpSpPr>
          <a:xfrm>
            <a:off x="2633105" y="2256459"/>
            <a:ext cx="363243" cy="328585"/>
            <a:chOff x="2633105" y="2431859"/>
            <a:chExt cx="363243" cy="328585"/>
          </a:xfrm>
        </p:grpSpPr>
        <p:sp>
          <p:nvSpPr>
            <p:cNvPr id="11182" name="Google Shape;11182;p77"/>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7"/>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7"/>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7"/>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7"/>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7"/>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7"/>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7"/>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77"/>
          <p:cNvGrpSpPr/>
          <p:nvPr/>
        </p:nvGrpSpPr>
        <p:grpSpPr>
          <a:xfrm>
            <a:off x="2189142" y="2245910"/>
            <a:ext cx="365904" cy="350064"/>
            <a:chOff x="2189142" y="2421310"/>
            <a:chExt cx="365904" cy="350064"/>
          </a:xfrm>
        </p:grpSpPr>
        <p:sp>
          <p:nvSpPr>
            <p:cNvPr id="11191" name="Google Shape;11191;p77"/>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7"/>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7"/>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7"/>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7"/>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7"/>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7"/>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7"/>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7"/>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0" name="Google Shape;11200;p77"/>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1" name="Google Shape;11201;p77"/>
          <p:cNvGrpSpPr/>
          <p:nvPr/>
        </p:nvGrpSpPr>
        <p:grpSpPr>
          <a:xfrm>
            <a:off x="3961923" y="2310917"/>
            <a:ext cx="364415" cy="220936"/>
            <a:chOff x="3961923" y="2486317"/>
            <a:chExt cx="364415" cy="220936"/>
          </a:xfrm>
        </p:grpSpPr>
        <p:sp>
          <p:nvSpPr>
            <p:cNvPr id="11202" name="Google Shape;11202;p77"/>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7"/>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7"/>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7"/>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6" name="Google Shape;11206;p77"/>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7" name="Google Shape;11207;p77"/>
          <p:cNvGrpSpPr/>
          <p:nvPr/>
        </p:nvGrpSpPr>
        <p:grpSpPr>
          <a:xfrm>
            <a:off x="1303876" y="2243977"/>
            <a:ext cx="363275" cy="354626"/>
            <a:chOff x="1303876" y="2419377"/>
            <a:chExt cx="363275" cy="354626"/>
          </a:xfrm>
        </p:grpSpPr>
        <p:sp>
          <p:nvSpPr>
            <p:cNvPr id="11208" name="Google Shape;11208;p77"/>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7"/>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7"/>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7"/>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7"/>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7"/>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7"/>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7"/>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7"/>
          <p:cNvGrpSpPr/>
          <p:nvPr/>
        </p:nvGrpSpPr>
        <p:grpSpPr>
          <a:xfrm>
            <a:off x="861053" y="2239510"/>
            <a:ext cx="362134" cy="363623"/>
            <a:chOff x="861053" y="2414910"/>
            <a:chExt cx="362134" cy="363623"/>
          </a:xfrm>
        </p:grpSpPr>
        <p:sp>
          <p:nvSpPr>
            <p:cNvPr id="11217" name="Google Shape;11217;p77"/>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7"/>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7"/>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7"/>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7"/>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77"/>
          <p:cNvGrpSpPr/>
          <p:nvPr/>
        </p:nvGrpSpPr>
        <p:grpSpPr>
          <a:xfrm>
            <a:off x="7594288" y="2239859"/>
            <a:ext cx="279513" cy="355735"/>
            <a:chOff x="7594288" y="2415259"/>
            <a:chExt cx="279513" cy="355735"/>
          </a:xfrm>
        </p:grpSpPr>
        <p:sp>
          <p:nvSpPr>
            <p:cNvPr id="11223" name="Google Shape;11223;p77"/>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7"/>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7"/>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7"/>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7"/>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7"/>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77"/>
          <p:cNvGrpSpPr/>
          <p:nvPr/>
        </p:nvGrpSpPr>
        <p:grpSpPr>
          <a:xfrm>
            <a:off x="7145794" y="2240239"/>
            <a:ext cx="278784" cy="355735"/>
            <a:chOff x="7145794" y="2415639"/>
            <a:chExt cx="278784" cy="355735"/>
          </a:xfrm>
        </p:grpSpPr>
        <p:sp>
          <p:nvSpPr>
            <p:cNvPr id="11230" name="Google Shape;11230;p77"/>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7"/>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7"/>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7"/>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7"/>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7"/>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7"/>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7"/>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7"/>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7"/>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7"/>
          <p:cNvGrpSpPr/>
          <p:nvPr/>
        </p:nvGrpSpPr>
        <p:grpSpPr>
          <a:xfrm>
            <a:off x="6698441" y="2239130"/>
            <a:ext cx="277644" cy="357984"/>
            <a:chOff x="6698441" y="2414530"/>
            <a:chExt cx="277644" cy="357984"/>
          </a:xfrm>
        </p:grpSpPr>
        <p:sp>
          <p:nvSpPr>
            <p:cNvPr id="11241" name="Google Shape;11241;p77"/>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7"/>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7"/>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7"/>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7"/>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7"/>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7" name="Google Shape;11247;p77"/>
          <p:cNvGrpSpPr/>
          <p:nvPr/>
        </p:nvGrpSpPr>
        <p:grpSpPr>
          <a:xfrm>
            <a:off x="4897750" y="2240239"/>
            <a:ext cx="279513" cy="357255"/>
            <a:chOff x="4897750" y="2415639"/>
            <a:chExt cx="279513" cy="357255"/>
          </a:xfrm>
        </p:grpSpPr>
        <p:sp>
          <p:nvSpPr>
            <p:cNvPr id="11248" name="Google Shape;11248;p77"/>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7"/>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7"/>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7"/>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7"/>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7"/>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7"/>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7"/>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77"/>
          <p:cNvGrpSpPr/>
          <p:nvPr/>
        </p:nvGrpSpPr>
        <p:grpSpPr>
          <a:xfrm>
            <a:off x="5812066" y="2240619"/>
            <a:ext cx="264813" cy="353454"/>
            <a:chOff x="5812066" y="2416019"/>
            <a:chExt cx="264813" cy="353454"/>
          </a:xfrm>
        </p:grpSpPr>
        <p:sp>
          <p:nvSpPr>
            <p:cNvPr id="11257" name="Google Shape;11257;p77"/>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7"/>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7"/>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7"/>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7"/>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7"/>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7"/>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77"/>
          <p:cNvGrpSpPr/>
          <p:nvPr/>
        </p:nvGrpSpPr>
        <p:grpSpPr>
          <a:xfrm>
            <a:off x="8054820" y="2240999"/>
            <a:ext cx="264433" cy="353454"/>
            <a:chOff x="8054820" y="2416399"/>
            <a:chExt cx="264433" cy="353454"/>
          </a:xfrm>
        </p:grpSpPr>
        <p:sp>
          <p:nvSpPr>
            <p:cNvPr id="11265" name="Google Shape;11265;p77"/>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7"/>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7"/>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7"/>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7"/>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7"/>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1" name="Google Shape;11271;p77"/>
          <p:cNvGrpSpPr/>
          <p:nvPr/>
        </p:nvGrpSpPr>
        <p:grpSpPr>
          <a:xfrm>
            <a:off x="5356413" y="2237990"/>
            <a:ext cx="271212" cy="361374"/>
            <a:chOff x="5356413" y="2413390"/>
            <a:chExt cx="271212" cy="361374"/>
          </a:xfrm>
        </p:grpSpPr>
        <p:sp>
          <p:nvSpPr>
            <p:cNvPr id="11272" name="Google Shape;11272;p77"/>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7"/>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7"/>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7"/>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7"/>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7" name="Google Shape;11277;p77"/>
          <p:cNvGrpSpPr/>
          <p:nvPr/>
        </p:nvGrpSpPr>
        <p:grpSpPr>
          <a:xfrm>
            <a:off x="6255238" y="2236849"/>
            <a:ext cx="271244" cy="360994"/>
            <a:chOff x="6255238" y="2412249"/>
            <a:chExt cx="271244" cy="360994"/>
          </a:xfrm>
        </p:grpSpPr>
        <p:sp>
          <p:nvSpPr>
            <p:cNvPr id="11278" name="Google Shape;11278;p77"/>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7"/>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7"/>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7"/>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7"/>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7"/>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77"/>
          <p:cNvGrpSpPr/>
          <p:nvPr/>
        </p:nvGrpSpPr>
        <p:grpSpPr>
          <a:xfrm>
            <a:off x="2185372" y="1782399"/>
            <a:ext cx="366664" cy="366981"/>
            <a:chOff x="2185372" y="1957799"/>
            <a:chExt cx="366664" cy="366981"/>
          </a:xfrm>
        </p:grpSpPr>
        <p:sp>
          <p:nvSpPr>
            <p:cNvPr id="11285" name="Google Shape;11285;p77"/>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7"/>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7"/>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7"/>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7"/>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7"/>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7"/>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7"/>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77"/>
          <p:cNvGrpSpPr/>
          <p:nvPr/>
        </p:nvGrpSpPr>
        <p:grpSpPr>
          <a:xfrm>
            <a:off x="1737258" y="1812971"/>
            <a:ext cx="370814" cy="307359"/>
            <a:chOff x="1737258" y="1988371"/>
            <a:chExt cx="370814" cy="307359"/>
          </a:xfrm>
        </p:grpSpPr>
        <p:sp>
          <p:nvSpPr>
            <p:cNvPr id="11294" name="Google Shape;11294;p77"/>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7"/>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7"/>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7"/>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8" name="Google Shape;11298;p77"/>
          <p:cNvGrpSpPr/>
          <p:nvPr/>
        </p:nvGrpSpPr>
        <p:grpSpPr>
          <a:xfrm>
            <a:off x="848983" y="1814111"/>
            <a:ext cx="369294" cy="304350"/>
            <a:chOff x="848983" y="1989511"/>
            <a:chExt cx="369294" cy="304350"/>
          </a:xfrm>
        </p:grpSpPr>
        <p:sp>
          <p:nvSpPr>
            <p:cNvPr id="11299" name="Google Shape;11299;p77"/>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7"/>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7"/>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7"/>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7"/>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7"/>
          <p:cNvGrpSpPr/>
          <p:nvPr/>
        </p:nvGrpSpPr>
        <p:grpSpPr>
          <a:xfrm>
            <a:off x="3074027" y="1808377"/>
            <a:ext cx="380604" cy="313854"/>
            <a:chOff x="3074027" y="1983777"/>
            <a:chExt cx="380604" cy="313854"/>
          </a:xfrm>
        </p:grpSpPr>
        <p:sp>
          <p:nvSpPr>
            <p:cNvPr id="11305" name="Google Shape;11305;p77"/>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7"/>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7"/>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7"/>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7"/>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77"/>
          <p:cNvGrpSpPr/>
          <p:nvPr/>
        </p:nvGrpSpPr>
        <p:grpSpPr>
          <a:xfrm>
            <a:off x="3522521" y="1800457"/>
            <a:ext cx="367013" cy="331278"/>
            <a:chOff x="3522521" y="1975857"/>
            <a:chExt cx="367013" cy="331278"/>
          </a:xfrm>
        </p:grpSpPr>
        <p:sp>
          <p:nvSpPr>
            <p:cNvPr id="11311" name="Google Shape;11311;p77"/>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7"/>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7"/>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7"/>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7"/>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7"/>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7"/>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77"/>
          <p:cNvGrpSpPr/>
          <p:nvPr/>
        </p:nvGrpSpPr>
        <p:grpSpPr>
          <a:xfrm>
            <a:off x="2630824" y="1801566"/>
            <a:ext cx="368185" cy="330454"/>
            <a:chOff x="2630824" y="1976966"/>
            <a:chExt cx="368185" cy="330454"/>
          </a:xfrm>
        </p:grpSpPr>
        <p:sp>
          <p:nvSpPr>
            <p:cNvPr id="11319" name="Google Shape;11319;p77"/>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7"/>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7"/>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7"/>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7"/>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7"/>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7"/>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7"/>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7"/>
          <p:cNvGrpSpPr/>
          <p:nvPr/>
        </p:nvGrpSpPr>
        <p:grpSpPr>
          <a:xfrm>
            <a:off x="1293706" y="1791016"/>
            <a:ext cx="369294" cy="350444"/>
            <a:chOff x="1293706" y="1966416"/>
            <a:chExt cx="369294" cy="350444"/>
          </a:xfrm>
        </p:grpSpPr>
        <p:sp>
          <p:nvSpPr>
            <p:cNvPr id="11328" name="Google Shape;11328;p77"/>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7"/>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7"/>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7"/>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7"/>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7"/>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7"/>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7"/>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77"/>
          <p:cNvGrpSpPr/>
          <p:nvPr/>
        </p:nvGrpSpPr>
        <p:grpSpPr>
          <a:xfrm>
            <a:off x="3967213" y="1800077"/>
            <a:ext cx="368185" cy="331816"/>
            <a:chOff x="3967213" y="1975477"/>
            <a:chExt cx="368185" cy="331816"/>
          </a:xfrm>
        </p:grpSpPr>
        <p:sp>
          <p:nvSpPr>
            <p:cNvPr id="11337" name="Google Shape;11337;p77"/>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7"/>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7"/>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77"/>
          <p:cNvGrpSpPr/>
          <p:nvPr/>
        </p:nvGrpSpPr>
        <p:grpSpPr>
          <a:xfrm>
            <a:off x="8047661" y="1793646"/>
            <a:ext cx="279132" cy="356875"/>
            <a:chOff x="8047661" y="1969046"/>
            <a:chExt cx="279132" cy="356875"/>
          </a:xfrm>
        </p:grpSpPr>
        <p:sp>
          <p:nvSpPr>
            <p:cNvPr id="11341" name="Google Shape;11341;p77"/>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7"/>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7"/>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7"/>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77"/>
          <p:cNvGrpSpPr/>
          <p:nvPr/>
        </p:nvGrpSpPr>
        <p:grpSpPr>
          <a:xfrm>
            <a:off x="7596157" y="1792759"/>
            <a:ext cx="279544" cy="358142"/>
            <a:chOff x="7596157" y="1968159"/>
            <a:chExt cx="279544" cy="358142"/>
          </a:xfrm>
        </p:grpSpPr>
        <p:sp>
          <p:nvSpPr>
            <p:cNvPr id="11346" name="Google Shape;11346;p77"/>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7"/>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7"/>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7"/>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7"/>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7"/>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2" name="Google Shape;11352;p77"/>
          <p:cNvGrpSpPr/>
          <p:nvPr/>
        </p:nvGrpSpPr>
        <p:grpSpPr>
          <a:xfrm>
            <a:off x="7147315" y="1793646"/>
            <a:ext cx="279513" cy="357636"/>
            <a:chOff x="7147315" y="1969046"/>
            <a:chExt cx="279513" cy="357636"/>
          </a:xfrm>
        </p:grpSpPr>
        <p:sp>
          <p:nvSpPr>
            <p:cNvPr id="11353" name="Google Shape;11353;p77"/>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7"/>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7"/>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7"/>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7"/>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7"/>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7"/>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0" name="Google Shape;11360;p77"/>
          <p:cNvGrpSpPr/>
          <p:nvPr/>
        </p:nvGrpSpPr>
        <p:grpSpPr>
          <a:xfrm>
            <a:off x="6697681" y="1792917"/>
            <a:ext cx="280305" cy="359093"/>
            <a:chOff x="6697681" y="1968317"/>
            <a:chExt cx="280305" cy="359093"/>
          </a:xfrm>
        </p:grpSpPr>
        <p:sp>
          <p:nvSpPr>
            <p:cNvPr id="11361" name="Google Shape;11361;p77"/>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7"/>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7"/>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7"/>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7"/>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7"/>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7"/>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7"/>
          <p:cNvGrpSpPr/>
          <p:nvPr/>
        </p:nvGrpSpPr>
        <p:grpSpPr>
          <a:xfrm>
            <a:off x="6248839" y="1792537"/>
            <a:ext cx="280273" cy="358744"/>
            <a:chOff x="6248839" y="1967937"/>
            <a:chExt cx="280273" cy="358744"/>
          </a:xfrm>
        </p:grpSpPr>
        <p:sp>
          <p:nvSpPr>
            <p:cNvPr id="11369" name="Google Shape;11369;p77"/>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7"/>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7"/>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7"/>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7"/>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7"/>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77"/>
          <p:cNvGrpSpPr/>
          <p:nvPr/>
        </p:nvGrpSpPr>
        <p:grpSpPr>
          <a:xfrm>
            <a:off x="5801485" y="1793646"/>
            <a:ext cx="279164" cy="357794"/>
            <a:chOff x="5801485" y="1969046"/>
            <a:chExt cx="279164" cy="357794"/>
          </a:xfrm>
        </p:grpSpPr>
        <p:sp>
          <p:nvSpPr>
            <p:cNvPr id="11376" name="Google Shape;11376;p77"/>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7"/>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7"/>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7"/>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7"/>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7"/>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7"/>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7"/>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7"/>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7"/>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7"/>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7"/>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7"/>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77"/>
          <p:cNvGrpSpPr/>
          <p:nvPr/>
        </p:nvGrpSpPr>
        <p:grpSpPr>
          <a:xfrm>
            <a:off x="5352643" y="1793646"/>
            <a:ext cx="278404" cy="358364"/>
            <a:chOff x="5352643" y="1969046"/>
            <a:chExt cx="278404" cy="358364"/>
          </a:xfrm>
        </p:grpSpPr>
        <p:sp>
          <p:nvSpPr>
            <p:cNvPr id="11390" name="Google Shape;11390;p77"/>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7"/>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7"/>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7"/>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77"/>
          <p:cNvGrpSpPr/>
          <p:nvPr/>
        </p:nvGrpSpPr>
        <p:grpSpPr>
          <a:xfrm>
            <a:off x="4897750" y="1792917"/>
            <a:ext cx="279132" cy="358364"/>
            <a:chOff x="4897750" y="1968317"/>
            <a:chExt cx="279132" cy="358364"/>
          </a:xfrm>
        </p:grpSpPr>
        <p:sp>
          <p:nvSpPr>
            <p:cNvPr id="11395" name="Google Shape;11395;p77"/>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7"/>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7"/>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7"/>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7"/>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7"/>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7"/>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7"/>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7"/>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7"/>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7"/>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7"/>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7"/>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8" name="Google Shape;11408;p77"/>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9" name="Google Shape;11409;p77"/>
          <p:cNvGrpSpPr/>
          <p:nvPr/>
        </p:nvGrpSpPr>
        <p:grpSpPr>
          <a:xfrm>
            <a:off x="1767449" y="1337644"/>
            <a:ext cx="324403" cy="347783"/>
            <a:chOff x="1767449" y="1513044"/>
            <a:chExt cx="324403" cy="347783"/>
          </a:xfrm>
        </p:grpSpPr>
        <p:sp>
          <p:nvSpPr>
            <p:cNvPr id="11410" name="Google Shape;11410;p77"/>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7"/>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7"/>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7"/>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7"/>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7"/>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7"/>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7"/>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7"/>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7"/>
          <p:cNvGrpSpPr/>
          <p:nvPr/>
        </p:nvGrpSpPr>
        <p:grpSpPr>
          <a:xfrm>
            <a:off x="4007193" y="1337327"/>
            <a:ext cx="320633" cy="348100"/>
            <a:chOff x="4007193" y="1512727"/>
            <a:chExt cx="320633" cy="348100"/>
          </a:xfrm>
        </p:grpSpPr>
        <p:sp>
          <p:nvSpPr>
            <p:cNvPr id="11420" name="Google Shape;11420;p77"/>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7"/>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7"/>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7"/>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7"/>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77"/>
          <p:cNvGrpSpPr/>
          <p:nvPr/>
        </p:nvGrpSpPr>
        <p:grpSpPr>
          <a:xfrm>
            <a:off x="3530425" y="1333347"/>
            <a:ext cx="368175" cy="344594"/>
            <a:chOff x="3530425" y="1508747"/>
            <a:chExt cx="368175" cy="344594"/>
          </a:xfrm>
        </p:grpSpPr>
        <p:sp>
          <p:nvSpPr>
            <p:cNvPr id="11426" name="Google Shape;11426;p77"/>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7"/>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7"/>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7"/>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0" name="Google Shape;11430;p77"/>
          <p:cNvGrpSpPr/>
          <p:nvPr/>
        </p:nvGrpSpPr>
        <p:grpSpPr>
          <a:xfrm>
            <a:off x="3127598" y="1337834"/>
            <a:ext cx="289714" cy="347593"/>
            <a:chOff x="3127598" y="1513234"/>
            <a:chExt cx="289714" cy="347593"/>
          </a:xfrm>
        </p:grpSpPr>
        <p:sp>
          <p:nvSpPr>
            <p:cNvPr id="11431" name="Google Shape;11431;p77"/>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7"/>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7"/>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7"/>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7"/>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6" name="Google Shape;11436;p77"/>
          <p:cNvGrpSpPr/>
          <p:nvPr/>
        </p:nvGrpSpPr>
        <p:grpSpPr>
          <a:xfrm>
            <a:off x="2662884" y="1337644"/>
            <a:ext cx="322914" cy="348543"/>
            <a:chOff x="2662884" y="1513044"/>
            <a:chExt cx="322914" cy="348543"/>
          </a:xfrm>
        </p:grpSpPr>
        <p:sp>
          <p:nvSpPr>
            <p:cNvPr id="11437" name="Google Shape;11437;p77"/>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7"/>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7"/>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7"/>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7"/>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7"/>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7"/>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7"/>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7"/>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7"/>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77"/>
          <p:cNvGrpSpPr/>
          <p:nvPr/>
        </p:nvGrpSpPr>
        <p:grpSpPr>
          <a:xfrm>
            <a:off x="2232511" y="1337359"/>
            <a:ext cx="299534" cy="348068"/>
            <a:chOff x="2232511" y="1512759"/>
            <a:chExt cx="299534" cy="348068"/>
          </a:xfrm>
        </p:grpSpPr>
        <p:sp>
          <p:nvSpPr>
            <p:cNvPr id="11448" name="Google Shape;11448;p77"/>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7"/>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7"/>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7"/>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7"/>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7"/>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7"/>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7"/>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7"/>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7"/>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7"/>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77"/>
          <p:cNvGrpSpPr/>
          <p:nvPr/>
        </p:nvGrpSpPr>
        <p:grpSpPr>
          <a:xfrm>
            <a:off x="1331406" y="1337961"/>
            <a:ext cx="301784" cy="348607"/>
            <a:chOff x="1331406" y="1513361"/>
            <a:chExt cx="301784" cy="348607"/>
          </a:xfrm>
        </p:grpSpPr>
        <p:sp>
          <p:nvSpPr>
            <p:cNvPr id="11460" name="Google Shape;11460;p77"/>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7"/>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7"/>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7"/>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77"/>
          <p:cNvGrpSpPr/>
          <p:nvPr/>
        </p:nvGrpSpPr>
        <p:grpSpPr>
          <a:xfrm>
            <a:off x="7144274" y="1324814"/>
            <a:ext cx="282174" cy="355735"/>
            <a:chOff x="7144274" y="1500214"/>
            <a:chExt cx="282174" cy="355735"/>
          </a:xfrm>
        </p:grpSpPr>
        <p:sp>
          <p:nvSpPr>
            <p:cNvPr id="11465" name="Google Shape;11465;p77"/>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7"/>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7"/>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7"/>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7"/>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7"/>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77"/>
          <p:cNvGrpSpPr/>
          <p:nvPr/>
        </p:nvGrpSpPr>
        <p:grpSpPr>
          <a:xfrm>
            <a:off x="6685262" y="1324814"/>
            <a:ext cx="289682" cy="354594"/>
            <a:chOff x="6685262" y="1500214"/>
            <a:chExt cx="289682" cy="354594"/>
          </a:xfrm>
        </p:grpSpPr>
        <p:sp>
          <p:nvSpPr>
            <p:cNvPr id="11472" name="Google Shape;11472;p77"/>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7"/>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7"/>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7"/>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7"/>
          <p:cNvGrpSpPr/>
          <p:nvPr/>
        </p:nvGrpSpPr>
        <p:grpSpPr>
          <a:xfrm>
            <a:off x="6200938" y="1325194"/>
            <a:ext cx="322154" cy="355355"/>
            <a:chOff x="6200938" y="1500594"/>
            <a:chExt cx="322154" cy="355355"/>
          </a:xfrm>
        </p:grpSpPr>
        <p:sp>
          <p:nvSpPr>
            <p:cNvPr id="11477" name="Google Shape;11477;p77"/>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7"/>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7"/>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7"/>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7"/>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77"/>
          <p:cNvGrpSpPr/>
          <p:nvPr/>
        </p:nvGrpSpPr>
        <p:grpSpPr>
          <a:xfrm>
            <a:off x="5289631" y="1324814"/>
            <a:ext cx="332355" cy="354974"/>
            <a:chOff x="5289631" y="1500214"/>
            <a:chExt cx="332355" cy="354974"/>
          </a:xfrm>
        </p:grpSpPr>
        <p:sp>
          <p:nvSpPr>
            <p:cNvPr id="11483" name="Google Shape;11483;p77"/>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7"/>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7"/>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7"/>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7"/>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7"/>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77"/>
          <p:cNvGrpSpPr/>
          <p:nvPr/>
        </p:nvGrpSpPr>
        <p:grpSpPr>
          <a:xfrm>
            <a:off x="5748295" y="1324433"/>
            <a:ext cx="323294" cy="356115"/>
            <a:chOff x="5748295" y="1499833"/>
            <a:chExt cx="323294" cy="356115"/>
          </a:xfrm>
        </p:grpSpPr>
        <p:sp>
          <p:nvSpPr>
            <p:cNvPr id="11490" name="Google Shape;11490;p77"/>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7"/>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7"/>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7"/>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7"/>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7"/>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7"/>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7"/>
          <p:cNvGrpSpPr/>
          <p:nvPr/>
        </p:nvGrpSpPr>
        <p:grpSpPr>
          <a:xfrm>
            <a:off x="8047661" y="1325637"/>
            <a:ext cx="278404" cy="355260"/>
            <a:chOff x="8047661" y="1501037"/>
            <a:chExt cx="278404" cy="355260"/>
          </a:xfrm>
        </p:grpSpPr>
        <p:sp>
          <p:nvSpPr>
            <p:cNvPr id="11498" name="Google Shape;11498;p77"/>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7"/>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7"/>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7"/>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77"/>
          <p:cNvGrpSpPr/>
          <p:nvPr/>
        </p:nvGrpSpPr>
        <p:grpSpPr>
          <a:xfrm>
            <a:off x="4903389" y="1324814"/>
            <a:ext cx="267854" cy="355735"/>
            <a:chOff x="4903389" y="1500214"/>
            <a:chExt cx="267854" cy="355735"/>
          </a:xfrm>
        </p:grpSpPr>
        <p:sp>
          <p:nvSpPr>
            <p:cNvPr id="11503" name="Google Shape;11503;p77"/>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7"/>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7"/>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7"/>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7"/>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77"/>
          <p:cNvGrpSpPr/>
          <p:nvPr/>
        </p:nvGrpSpPr>
        <p:grpSpPr>
          <a:xfrm>
            <a:off x="7613518" y="1325954"/>
            <a:ext cx="264433" cy="353074"/>
            <a:chOff x="7613518" y="1501354"/>
            <a:chExt cx="264433" cy="353074"/>
          </a:xfrm>
        </p:grpSpPr>
        <p:sp>
          <p:nvSpPr>
            <p:cNvPr id="11509" name="Google Shape;11509;p77"/>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7"/>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7"/>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7"/>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7"/>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7"/>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77"/>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516" name="Google Shape;11516;p77"/>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20"/>
        <p:cNvGrpSpPr/>
        <p:nvPr/>
      </p:nvGrpSpPr>
      <p:grpSpPr>
        <a:xfrm>
          <a:off x="0" y="0"/>
          <a:ext cx="0" cy="0"/>
          <a:chOff x="0" y="0"/>
          <a:chExt cx="0" cy="0"/>
        </a:xfrm>
      </p:grpSpPr>
      <p:grpSp>
        <p:nvGrpSpPr>
          <p:cNvPr id="11521" name="Google Shape;11521;p78"/>
          <p:cNvGrpSpPr/>
          <p:nvPr/>
        </p:nvGrpSpPr>
        <p:grpSpPr>
          <a:xfrm>
            <a:off x="1757085" y="1325225"/>
            <a:ext cx="371069" cy="359396"/>
            <a:chOff x="1757085" y="1500675"/>
            <a:chExt cx="371069" cy="359396"/>
          </a:xfrm>
        </p:grpSpPr>
        <p:sp>
          <p:nvSpPr>
            <p:cNvPr id="11522" name="Google Shape;11522;p78"/>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8"/>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8"/>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8"/>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8"/>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8"/>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8"/>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8"/>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8"/>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8"/>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8"/>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8"/>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8"/>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8"/>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8"/>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8"/>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8"/>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8"/>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8"/>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8"/>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8"/>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8"/>
          <p:cNvGrpSpPr/>
          <p:nvPr/>
        </p:nvGrpSpPr>
        <p:grpSpPr>
          <a:xfrm>
            <a:off x="2774209" y="1779241"/>
            <a:ext cx="116693" cy="374186"/>
            <a:chOff x="2774209" y="1954691"/>
            <a:chExt cx="116693" cy="374186"/>
          </a:xfrm>
        </p:grpSpPr>
        <p:sp>
          <p:nvSpPr>
            <p:cNvPr id="11552" name="Google Shape;11552;p78"/>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8"/>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78"/>
          <p:cNvGrpSpPr/>
          <p:nvPr/>
        </p:nvGrpSpPr>
        <p:grpSpPr>
          <a:xfrm>
            <a:off x="4017435" y="1324462"/>
            <a:ext cx="315092" cy="359397"/>
            <a:chOff x="4017435" y="1499912"/>
            <a:chExt cx="315092" cy="359397"/>
          </a:xfrm>
        </p:grpSpPr>
        <p:sp>
          <p:nvSpPr>
            <p:cNvPr id="11555" name="Google Shape;11555;p78"/>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8"/>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8"/>
          <p:cNvGrpSpPr/>
          <p:nvPr/>
        </p:nvGrpSpPr>
        <p:grpSpPr>
          <a:xfrm>
            <a:off x="3963652" y="1824309"/>
            <a:ext cx="374154" cy="284050"/>
            <a:chOff x="3963652" y="1999759"/>
            <a:chExt cx="374154" cy="284050"/>
          </a:xfrm>
        </p:grpSpPr>
        <p:sp>
          <p:nvSpPr>
            <p:cNvPr id="11558" name="Google Shape;11558;p78"/>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8"/>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8"/>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1" name="Google Shape;11561;p78"/>
          <p:cNvGrpSpPr/>
          <p:nvPr/>
        </p:nvGrpSpPr>
        <p:grpSpPr>
          <a:xfrm>
            <a:off x="1777536" y="1839416"/>
            <a:ext cx="376444" cy="253772"/>
            <a:chOff x="1777536" y="2014866"/>
            <a:chExt cx="376444" cy="253772"/>
          </a:xfrm>
        </p:grpSpPr>
        <p:sp>
          <p:nvSpPr>
            <p:cNvPr id="11562" name="Google Shape;11562;p78"/>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8"/>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8"/>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8"/>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8"/>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78"/>
          <p:cNvGrpSpPr/>
          <p:nvPr/>
        </p:nvGrpSpPr>
        <p:grpSpPr>
          <a:xfrm>
            <a:off x="1309875" y="1881876"/>
            <a:ext cx="374154" cy="169680"/>
            <a:chOff x="1309875" y="2057326"/>
            <a:chExt cx="374154" cy="169680"/>
          </a:xfrm>
        </p:grpSpPr>
        <p:sp>
          <p:nvSpPr>
            <p:cNvPr id="11568" name="Google Shape;11568;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8"/>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8"/>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8"/>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8"/>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8"/>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8"/>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8"/>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9" name="Google Shape;11579;p78"/>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0" name="Google Shape;11580;p78"/>
          <p:cNvGrpSpPr/>
          <p:nvPr/>
        </p:nvGrpSpPr>
        <p:grpSpPr>
          <a:xfrm>
            <a:off x="2347450" y="1779114"/>
            <a:ext cx="113639" cy="373168"/>
            <a:chOff x="2347450" y="1954564"/>
            <a:chExt cx="113639" cy="373168"/>
          </a:xfrm>
        </p:grpSpPr>
        <p:sp>
          <p:nvSpPr>
            <p:cNvPr id="11581" name="Google Shape;11581;p78"/>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8"/>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3" name="Google Shape;11583;p78"/>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4" name="Google Shape;11584;p78"/>
          <p:cNvGrpSpPr/>
          <p:nvPr/>
        </p:nvGrpSpPr>
        <p:grpSpPr>
          <a:xfrm>
            <a:off x="3110102" y="1324430"/>
            <a:ext cx="330613" cy="358379"/>
            <a:chOff x="3110102" y="1499880"/>
            <a:chExt cx="330613" cy="358379"/>
          </a:xfrm>
        </p:grpSpPr>
        <p:sp>
          <p:nvSpPr>
            <p:cNvPr id="11585" name="Google Shape;11585;p78"/>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8"/>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8"/>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8"/>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8"/>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8"/>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8"/>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92" name="Google Shape;11592;p78"/>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3" name="Google Shape;11593;p78"/>
          <p:cNvGrpSpPr/>
          <p:nvPr/>
        </p:nvGrpSpPr>
        <p:grpSpPr>
          <a:xfrm>
            <a:off x="3485575" y="1824309"/>
            <a:ext cx="373772" cy="284050"/>
            <a:chOff x="3531200" y="1999759"/>
            <a:chExt cx="373772" cy="284050"/>
          </a:xfrm>
        </p:grpSpPr>
        <p:sp>
          <p:nvSpPr>
            <p:cNvPr id="11594" name="Google Shape;11594;p78"/>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8"/>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8"/>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8"/>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78"/>
          <p:cNvGrpSpPr/>
          <p:nvPr/>
        </p:nvGrpSpPr>
        <p:grpSpPr>
          <a:xfrm>
            <a:off x="2667058" y="1324843"/>
            <a:ext cx="330231" cy="359015"/>
            <a:chOff x="2667058" y="1500293"/>
            <a:chExt cx="330231" cy="359015"/>
          </a:xfrm>
        </p:grpSpPr>
        <p:sp>
          <p:nvSpPr>
            <p:cNvPr id="11599" name="Google Shape;11599;p78"/>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8"/>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8"/>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8"/>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8"/>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8"/>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8"/>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8"/>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8"/>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8"/>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8"/>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8"/>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8"/>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8"/>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8"/>
          <p:cNvGrpSpPr/>
          <p:nvPr/>
        </p:nvGrpSpPr>
        <p:grpSpPr>
          <a:xfrm>
            <a:off x="3567553" y="1324462"/>
            <a:ext cx="320022" cy="359778"/>
            <a:chOff x="3567553" y="1499912"/>
            <a:chExt cx="320022" cy="359778"/>
          </a:xfrm>
        </p:grpSpPr>
        <p:sp>
          <p:nvSpPr>
            <p:cNvPr id="11618" name="Google Shape;11618;p78"/>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8"/>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8"/>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8"/>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8"/>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8"/>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78"/>
          <p:cNvGrpSpPr/>
          <p:nvPr/>
        </p:nvGrpSpPr>
        <p:grpSpPr>
          <a:xfrm>
            <a:off x="1309875" y="1324462"/>
            <a:ext cx="359015" cy="358633"/>
            <a:chOff x="1309875" y="1499912"/>
            <a:chExt cx="359015" cy="358633"/>
          </a:xfrm>
        </p:grpSpPr>
        <p:sp>
          <p:nvSpPr>
            <p:cNvPr id="11625" name="Google Shape;11625;p7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78"/>
          <p:cNvGrpSpPr/>
          <p:nvPr/>
        </p:nvGrpSpPr>
        <p:grpSpPr>
          <a:xfrm>
            <a:off x="2219466" y="1324843"/>
            <a:ext cx="330613" cy="359015"/>
            <a:chOff x="2219466" y="1500293"/>
            <a:chExt cx="330613" cy="359015"/>
          </a:xfrm>
        </p:grpSpPr>
        <p:sp>
          <p:nvSpPr>
            <p:cNvPr id="11635" name="Google Shape;11635;p7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7" name="Google Shape;11637;p78"/>
          <p:cNvGrpSpPr/>
          <p:nvPr/>
        </p:nvGrpSpPr>
        <p:grpSpPr>
          <a:xfrm>
            <a:off x="5343544" y="1333908"/>
            <a:ext cx="244676" cy="351095"/>
            <a:chOff x="5343544" y="1509358"/>
            <a:chExt cx="244676" cy="351095"/>
          </a:xfrm>
        </p:grpSpPr>
        <p:sp>
          <p:nvSpPr>
            <p:cNvPr id="11638" name="Google Shape;11638;p78"/>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8"/>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8"/>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78"/>
          <p:cNvGrpSpPr/>
          <p:nvPr/>
        </p:nvGrpSpPr>
        <p:grpSpPr>
          <a:xfrm>
            <a:off x="4882340" y="1333908"/>
            <a:ext cx="246171" cy="351095"/>
            <a:chOff x="4882340" y="1509358"/>
            <a:chExt cx="246171" cy="351095"/>
          </a:xfrm>
        </p:grpSpPr>
        <p:sp>
          <p:nvSpPr>
            <p:cNvPr id="11642" name="Google Shape;11642;p78"/>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8"/>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8"/>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8"/>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8"/>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78"/>
          <p:cNvGrpSpPr/>
          <p:nvPr/>
        </p:nvGrpSpPr>
        <p:grpSpPr>
          <a:xfrm>
            <a:off x="6273204" y="1333558"/>
            <a:ext cx="236343" cy="351445"/>
            <a:chOff x="6273204" y="1509008"/>
            <a:chExt cx="236343" cy="351445"/>
          </a:xfrm>
        </p:grpSpPr>
        <p:sp>
          <p:nvSpPr>
            <p:cNvPr id="11648" name="Google Shape;11648;p78"/>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8"/>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0" name="Google Shape;11650;p78"/>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1" name="Google Shape;11651;p78"/>
          <p:cNvGrpSpPr/>
          <p:nvPr/>
        </p:nvGrpSpPr>
        <p:grpSpPr>
          <a:xfrm>
            <a:off x="7219530" y="1332794"/>
            <a:ext cx="191625" cy="352209"/>
            <a:chOff x="7219530" y="1508244"/>
            <a:chExt cx="191625" cy="352209"/>
          </a:xfrm>
        </p:grpSpPr>
        <p:sp>
          <p:nvSpPr>
            <p:cNvPr id="11652" name="Google Shape;11652;p78"/>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8"/>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4" name="Google Shape;11654;p78"/>
          <p:cNvGrpSpPr/>
          <p:nvPr/>
        </p:nvGrpSpPr>
        <p:grpSpPr>
          <a:xfrm>
            <a:off x="7699309" y="1333176"/>
            <a:ext cx="154922" cy="351827"/>
            <a:chOff x="7699309" y="1508626"/>
            <a:chExt cx="154922" cy="351827"/>
          </a:xfrm>
        </p:grpSpPr>
        <p:sp>
          <p:nvSpPr>
            <p:cNvPr id="11655" name="Google Shape;11655;p78"/>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8"/>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8"/>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8"/>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8"/>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8"/>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8"/>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78"/>
          <p:cNvGrpSpPr/>
          <p:nvPr/>
        </p:nvGrpSpPr>
        <p:grpSpPr>
          <a:xfrm>
            <a:off x="8161690" y="1333558"/>
            <a:ext cx="153396" cy="351064"/>
            <a:chOff x="8161690" y="1509008"/>
            <a:chExt cx="153396" cy="351064"/>
          </a:xfrm>
        </p:grpSpPr>
        <p:sp>
          <p:nvSpPr>
            <p:cNvPr id="11663" name="Google Shape;11663;p78"/>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8"/>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8"/>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8"/>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7" name="Google Shape;11667;p78"/>
          <p:cNvGrpSpPr/>
          <p:nvPr/>
        </p:nvGrpSpPr>
        <p:grpSpPr>
          <a:xfrm>
            <a:off x="6746940" y="1333431"/>
            <a:ext cx="213221" cy="352304"/>
            <a:chOff x="6746940" y="1508881"/>
            <a:chExt cx="213221" cy="352304"/>
          </a:xfrm>
        </p:grpSpPr>
        <p:sp>
          <p:nvSpPr>
            <p:cNvPr id="11668" name="Google Shape;11668;p78"/>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8"/>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8"/>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8"/>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78"/>
          <p:cNvGrpSpPr/>
          <p:nvPr/>
        </p:nvGrpSpPr>
        <p:grpSpPr>
          <a:xfrm>
            <a:off x="5770336" y="1832165"/>
            <a:ext cx="350682" cy="292097"/>
            <a:chOff x="5770336" y="2007615"/>
            <a:chExt cx="350682" cy="292097"/>
          </a:xfrm>
        </p:grpSpPr>
        <p:sp>
          <p:nvSpPr>
            <p:cNvPr id="11673" name="Google Shape;11673;p78"/>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8"/>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8"/>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8"/>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78"/>
          <p:cNvGrpSpPr/>
          <p:nvPr/>
        </p:nvGrpSpPr>
        <p:grpSpPr>
          <a:xfrm>
            <a:off x="5326878" y="1804908"/>
            <a:ext cx="350332" cy="346229"/>
            <a:chOff x="5326878" y="1980358"/>
            <a:chExt cx="350332" cy="346229"/>
          </a:xfrm>
        </p:grpSpPr>
        <p:sp>
          <p:nvSpPr>
            <p:cNvPr id="11678" name="Google Shape;11678;p78"/>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8"/>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8"/>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8"/>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2" name="Google Shape;11682;p78"/>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83" name="Google Shape;11683;p78"/>
          <p:cNvGrpSpPr/>
          <p:nvPr/>
        </p:nvGrpSpPr>
        <p:grpSpPr>
          <a:xfrm>
            <a:off x="4883835" y="1817121"/>
            <a:ext cx="350300" cy="323043"/>
            <a:chOff x="4883835" y="1992571"/>
            <a:chExt cx="350300" cy="323043"/>
          </a:xfrm>
        </p:grpSpPr>
        <p:sp>
          <p:nvSpPr>
            <p:cNvPr id="11684" name="Google Shape;11684;p78"/>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8"/>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8"/>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8"/>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8"/>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8"/>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78"/>
          <p:cNvGrpSpPr/>
          <p:nvPr/>
        </p:nvGrpSpPr>
        <p:grpSpPr>
          <a:xfrm>
            <a:off x="7548967" y="1803477"/>
            <a:ext cx="333285" cy="349950"/>
            <a:chOff x="7548967" y="1978927"/>
            <a:chExt cx="333285" cy="349950"/>
          </a:xfrm>
        </p:grpSpPr>
        <p:sp>
          <p:nvSpPr>
            <p:cNvPr id="11691" name="Google Shape;11691;p78"/>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8"/>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8"/>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8"/>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8"/>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8"/>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8"/>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8" name="Google Shape;11698;p78"/>
          <p:cNvGrpSpPr/>
          <p:nvPr/>
        </p:nvGrpSpPr>
        <p:grpSpPr>
          <a:xfrm>
            <a:off x="6214142" y="1803477"/>
            <a:ext cx="346515" cy="350300"/>
            <a:chOff x="6214142" y="1978927"/>
            <a:chExt cx="346515" cy="350300"/>
          </a:xfrm>
        </p:grpSpPr>
        <p:sp>
          <p:nvSpPr>
            <p:cNvPr id="11699" name="Google Shape;11699;p78"/>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8"/>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1" name="Google Shape;11701;p78"/>
          <p:cNvGrpSpPr/>
          <p:nvPr/>
        </p:nvGrpSpPr>
        <p:grpSpPr>
          <a:xfrm>
            <a:off x="7105923" y="1803095"/>
            <a:ext cx="333285" cy="350682"/>
            <a:chOff x="7105923" y="1978545"/>
            <a:chExt cx="333285" cy="350682"/>
          </a:xfrm>
        </p:grpSpPr>
        <p:sp>
          <p:nvSpPr>
            <p:cNvPr id="11702" name="Google Shape;11702;p78"/>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8"/>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8"/>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8"/>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8"/>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8"/>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8"/>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09" name="Google Shape;11709;p78"/>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8"/>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78"/>
          <p:cNvGrpSpPr/>
          <p:nvPr/>
        </p:nvGrpSpPr>
        <p:grpSpPr>
          <a:xfrm>
            <a:off x="3616406" y="2246902"/>
            <a:ext cx="203393" cy="351827"/>
            <a:chOff x="3616406" y="2422352"/>
            <a:chExt cx="203393" cy="351827"/>
          </a:xfrm>
        </p:grpSpPr>
        <p:sp>
          <p:nvSpPr>
            <p:cNvPr id="11712" name="Google Shape;11712;p78"/>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8"/>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78"/>
          <p:cNvGrpSpPr/>
          <p:nvPr/>
        </p:nvGrpSpPr>
        <p:grpSpPr>
          <a:xfrm>
            <a:off x="878187" y="2246520"/>
            <a:ext cx="272696" cy="351827"/>
            <a:chOff x="913012" y="2421970"/>
            <a:chExt cx="272696" cy="351827"/>
          </a:xfrm>
        </p:grpSpPr>
        <p:sp>
          <p:nvSpPr>
            <p:cNvPr id="11715" name="Google Shape;11715;p78"/>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8"/>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8"/>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8"/>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9" name="Google Shape;11719;p78"/>
          <p:cNvGrpSpPr/>
          <p:nvPr/>
        </p:nvGrpSpPr>
        <p:grpSpPr>
          <a:xfrm>
            <a:off x="2274743" y="2246902"/>
            <a:ext cx="255649" cy="351445"/>
            <a:chOff x="2274743" y="2422352"/>
            <a:chExt cx="255649" cy="351445"/>
          </a:xfrm>
        </p:grpSpPr>
        <p:sp>
          <p:nvSpPr>
            <p:cNvPr id="11720" name="Google Shape;11720;p78"/>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8"/>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8"/>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78"/>
          <p:cNvGrpSpPr/>
          <p:nvPr/>
        </p:nvGrpSpPr>
        <p:grpSpPr>
          <a:xfrm>
            <a:off x="2708723" y="2245789"/>
            <a:ext cx="246552" cy="352558"/>
            <a:chOff x="2708723" y="2421239"/>
            <a:chExt cx="246552" cy="352558"/>
          </a:xfrm>
        </p:grpSpPr>
        <p:sp>
          <p:nvSpPr>
            <p:cNvPr id="11724" name="Google Shape;11724;p78"/>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8"/>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6" name="Google Shape;11726;p78"/>
          <p:cNvGrpSpPr/>
          <p:nvPr/>
        </p:nvGrpSpPr>
        <p:grpSpPr>
          <a:xfrm>
            <a:off x="1835485" y="2246902"/>
            <a:ext cx="259433" cy="350714"/>
            <a:chOff x="1835485" y="2422352"/>
            <a:chExt cx="259433" cy="350714"/>
          </a:xfrm>
        </p:grpSpPr>
        <p:sp>
          <p:nvSpPr>
            <p:cNvPr id="11727" name="Google Shape;11727;p78"/>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8"/>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8"/>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8"/>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8"/>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8"/>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8"/>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78"/>
          <p:cNvGrpSpPr/>
          <p:nvPr/>
        </p:nvGrpSpPr>
        <p:grpSpPr>
          <a:xfrm>
            <a:off x="3150240" y="2246902"/>
            <a:ext cx="212489" cy="351445"/>
            <a:chOff x="3150240" y="2422352"/>
            <a:chExt cx="212489" cy="351445"/>
          </a:xfrm>
        </p:grpSpPr>
        <p:sp>
          <p:nvSpPr>
            <p:cNvPr id="11735" name="Google Shape;11735;p78"/>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8"/>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7" name="Google Shape;11737;p78"/>
          <p:cNvGrpSpPr/>
          <p:nvPr/>
        </p:nvGrpSpPr>
        <p:grpSpPr>
          <a:xfrm>
            <a:off x="1367060" y="2246679"/>
            <a:ext cx="269261" cy="352050"/>
            <a:chOff x="1367060" y="2422129"/>
            <a:chExt cx="269261" cy="352050"/>
          </a:xfrm>
        </p:grpSpPr>
        <p:sp>
          <p:nvSpPr>
            <p:cNvPr id="11738" name="Google Shape;11738;p7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2" name="Google Shape;11752;p78"/>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3" name="Google Shape;11753;p78"/>
          <p:cNvGrpSpPr/>
          <p:nvPr/>
        </p:nvGrpSpPr>
        <p:grpSpPr>
          <a:xfrm>
            <a:off x="4882690" y="2249955"/>
            <a:ext cx="274573" cy="350682"/>
            <a:chOff x="4882690" y="2425405"/>
            <a:chExt cx="274573" cy="350682"/>
          </a:xfrm>
        </p:grpSpPr>
        <p:sp>
          <p:nvSpPr>
            <p:cNvPr id="11754" name="Google Shape;11754;p78"/>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8"/>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78"/>
          <p:cNvGrpSpPr/>
          <p:nvPr/>
        </p:nvGrpSpPr>
        <p:grpSpPr>
          <a:xfrm>
            <a:off x="6627639" y="2268434"/>
            <a:ext cx="355993" cy="313247"/>
            <a:chOff x="6627639" y="2443884"/>
            <a:chExt cx="355993" cy="313247"/>
          </a:xfrm>
        </p:grpSpPr>
        <p:sp>
          <p:nvSpPr>
            <p:cNvPr id="11757" name="Google Shape;11757;p78"/>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8"/>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8"/>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78"/>
          <p:cNvGrpSpPr/>
          <p:nvPr/>
        </p:nvGrpSpPr>
        <p:grpSpPr>
          <a:xfrm>
            <a:off x="6183451" y="2286690"/>
            <a:ext cx="351445" cy="277976"/>
            <a:chOff x="6183451" y="2462140"/>
            <a:chExt cx="351445" cy="277976"/>
          </a:xfrm>
        </p:grpSpPr>
        <p:sp>
          <p:nvSpPr>
            <p:cNvPr id="11761" name="Google Shape;11761;p78"/>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8"/>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8"/>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8"/>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8"/>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8"/>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8"/>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78"/>
          <p:cNvGrpSpPr/>
          <p:nvPr/>
        </p:nvGrpSpPr>
        <p:grpSpPr>
          <a:xfrm>
            <a:off x="5735477" y="2254408"/>
            <a:ext cx="353354" cy="341299"/>
            <a:chOff x="5735477" y="2429858"/>
            <a:chExt cx="353354" cy="341299"/>
          </a:xfrm>
        </p:grpSpPr>
        <p:sp>
          <p:nvSpPr>
            <p:cNvPr id="11769" name="Google Shape;11769;p78"/>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8"/>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8"/>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8"/>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8"/>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8"/>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5" name="Google Shape;11775;p78"/>
          <p:cNvGrpSpPr/>
          <p:nvPr/>
        </p:nvGrpSpPr>
        <p:grpSpPr>
          <a:xfrm>
            <a:off x="5243735" y="2271523"/>
            <a:ext cx="405255" cy="275499"/>
            <a:chOff x="5283337" y="2478774"/>
            <a:chExt cx="358633" cy="243913"/>
          </a:xfrm>
        </p:grpSpPr>
        <p:sp>
          <p:nvSpPr>
            <p:cNvPr id="11776" name="Google Shape;11776;p78"/>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8"/>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8"/>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8"/>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8"/>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8"/>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8"/>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8"/>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8"/>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8"/>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8"/>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8"/>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8"/>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8"/>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8"/>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8"/>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8"/>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3" name="Google Shape;11793;p78"/>
          <p:cNvGrpSpPr/>
          <p:nvPr/>
        </p:nvGrpSpPr>
        <p:grpSpPr>
          <a:xfrm>
            <a:off x="7964753" y="2295373"/>
            <a:ext cx="362068" cy="258670"/>
            <a:chOff x="7964753" y="2470823"/>
            <a:chExt cx="362068" cy="258670"/>
          </a:xfrm>
        </p:grpSpPr>
        <p:sp>
          <p:nvSpPr>
            <p:cNvPr id="11794" name="Google Shape;11794;p78"/>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8"/>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8"/>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8"/>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8"/>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8"/>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8"/>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8"/>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8"/>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3" name="Google Shape;11803;p78"/>
          <p:cNvGrpSpPr/>
          <p:nvPr/>
        </p:nvGrpSpPr>
        <p:grpSpPr>
          <a:xfrm>
            <a:off x="7524349" y="2280997"/>
            <a:ext cx="350332" cy="288948"/>
            <a:chOff x="7524349" y="2456447"/>
            <a:chExt cx="350332" cy="288948"/>
          </a:xfrm>
        </p:grpSpPr>
        <p:sp>
          <p:nvSpPr>
            <p:cNvPr id="11804" name="Google Shape;11804;p78"/>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8"/>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8"/>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8"/>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8"/>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78"/>
          <p:cNvGrpSpPr/>
          <p:nvPr/>
        </p:nvGrpSpPr>
        <p:grpSpPr>
          <a:xfrm>
            <a:off x="3972749" y="2718761"/>
            <a:ext cx="355230" cy="356725"/>
            <a:chOff x="3972749" y="2894211"/>
            <a:chExt cx="355230" cy="356725"/>
          </a:xfrm>
        </p:grpSpPr>
        <p:sp>
          <p:nvSpPr>
            <p:cNvPr id="11810" name="Google Shape;11810;p78"/>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8"/>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8"/>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8"/>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8"/>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5" name="Google Shape;11815;p78"/>
          <p:cNvGrpSpPr/>
          <p:nvPr/>
        </p:nvGrpSpPr>
        <p:grpSpPr>
          <a:xfrm>
            <a:off x="3527797" y="2743346"/>
            <a:ext cx="355993" cy="307904"/>
            <a:chOff x="3527797" y="2918796"/>
            <a:chExt cx="355993" cy="307904"/>
          </a:xfrm>
        </p:grpSpPr>
        <p:sp>
          <p:nvSpPr>
            <p:cNvPr id="11816" name="Google Shape;11816;p78"/>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8"/>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8"/>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8"/>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8"/>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8"/>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8"/>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8"/>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8"/>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8"/>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78"/>
          <p:cNvGrpSpPr/>
          <p:nvPr/>
        </p:nvGrpSpPr>
        <p:grpSpPr>
          <a:xfrm>
            <a:off x="3082845" y="2745509"/>
            <a:ext cx="356375" cy="302338"/>
            <a:chOff x="3082845" y="2920959"/>
            <a:chExt cx="356375" cy="302338"/>
          </a:xfrm>
        </p:grpSpPr>
        <p:sp>
          <p:nvSpPr>
            <p:cNvPr id="11827" name="Google Shape;11827;p78"/>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8"/>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78"/>
          <p:cNvGrpSpPr/>
          <p:nvPr/>
        </p:nvGrpSpPr>
        <p:grpSpPr>
          <a:xfrm>
            <a:off x="2639038" y="2719492"/>
            <a:ext cx="355612" cy="355612"/>
            <a:chOff x="2639038" y="2894942"/>
            <a:chExt cx="355612" cy="355612"/>
          </a:xfrm>
        </p:grpSpPr>
        <p:sp>
          <p:nvSpPr>
            <p:cNvPr id="11830" name="Google Shape;11830;p78"/>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8"/>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78"/>
          <p:cNvGrpSpPr/>
          <p:nvPr/>
        </p:nvGrpSpPr>
        <p:grpSpPr>
          <a:xfrm>
            <a:off x="2194468" y="2763415"/>
            <a:ext cx="355993" cy="267766"/>
            <a:chOff x="2194468" y="2938865"/>
            <a:chExt cx="355993" cy="267766"/>
          </a:xfrm>
        </p:grpSpPr>
        <p:sp>
          <p:nvSpPr>
            <p:cNvPr id="11833" name="Google Shape;11833;p7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78"/>
          <p:cNvGrpSpPr/>
          <p:nvPr/>
        </p:nvGrpSpPr>
        <p:grpSpPr>
          <a:xfrm>
            <a:off x="1749897" y="2719111"/>
            <a:ext cx="355993" cy="355612"/>
            <a:chOff x="1749897" y="2894561"/>
            <a:chExt cx="355993" cy="355612"/>
          </a:xfrm>
        </p:grpSpPr>
        <p:sp>
          <p:nvSpPr>
            <p:cNvPr id="11854" name="Google Shape;11854;p78"/>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8"/>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8"/>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8"/>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8"/>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8"/>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8"/>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8"/>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8"/>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8"/>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8"/>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78"/>
          <p:cNvGrpSpPr/>
          <p:nvPr/>
        </p:nvGrpSpPr>
        <p:grpSpPr>
          <a:xfrm>
            <a:off x="1305327" y="2718761"/>
            <a:ext cx="357520" cy="357488"/>
            <a:chOff x="1305327" y="2894211"/>
            <a:chExt cx="357520" cy="357488"/>
          </a:xfrm>
        </p:grpSpPr>
        <p:sp>
          <p:nvSpPr>
            <p:cNvPr id="11866" name="Google Shape;11866;p78"/>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8"/>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8"/>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8"/>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8"/>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78"/>
          <p:cNvGrpSpPr/>
          <p:nvPr/>
        </p:nvGrpSpPr>
        <p:grpSpPr>
          <a:xfrm>
            <a:off x="853950" y="2719270"/>
            <a:ext cx="364104" cy="353290"/>
            <a:chOff x="853950" y="2894720"/>
            <a:chExt cx="364104" cy="353290"/>
          </a:xfrm>
        </p:grpSpPr>
        <p:sp>
          <p:nvSpPr>
            <p:cNvPr id="11872" name="Google Shape;11872;p78"/>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8"/>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8"/>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8"/>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8"/>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8"/>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8"/>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9" name="Google Shape;11879;p78"/>
          <p:cNvGrpSpPr/>
          <p:nvPr/>
        </p:nvGrpSpPr>
        <p:grpSpPr>
          <a:xfrm>
            <a:off x="7066548" y="2737144"/>
            <a:ext cx="352209" cy="334938"/>
            <a:chOff x="7066548" y="2912594"/>
            <a:chExt cx="352209" cy="334938"/>
          </a:xfrm>
        </p:grpSpPr>
        <p:sp>
          <p:nvSpPr>
            <p:cNvPr id="11880" name="Google Shape;11880;p78"/>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8"/>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8"/>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8"/>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8"/>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8"/>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6" name="Google Shape;11886;p78"/>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8"/>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8" name="Google Shape;11888;p78"/>
          <p:cNvGrpSpPr/>
          <p:nvPr/>
        </p:nvGrpSpPr>
        <p:grpSpPr>
          <a:xfrm>
            <a:off x="7541397" y="2729352"/>
            <a:ext cx="318495" cy="352209"/>
            <a:chOff x="7541397" y="2904802"/>
            <a:chExt cx="318495" cy="352209"/>
          </a:xfrm>
        </p:grpSpPr>
        <p:sp>
          <p:nvSpPr>
            <p:cNvPr id="11889" name="Google Shape;11889;p78"/>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8"/>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78"/>
          <p:cNvGrpSpPr/>
          <p:nvPr/>
        </p:nvGrpSpPr>
        <p:grpSpPr>
          <a:xfrm>
            <a:off x="8003015" y="2728589"/>
            <a:ext cx="306759" cy="351445"/>
            <a:chOff x="8003015" y="2904039"/>
            <a:chExt cx="306759" cy="351445"/>
          </a:xfrm>
        </p:grpSpPr>
        <p:sp>
          <p:nvSpPr>
            <p:cNvPr id="11892" name="Google Shape;11892;p78"/>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8"/>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8"/>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8"/>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8"/>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8"/>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8" name="Google Shape;11898;p78"/>
          <p:cNvGrpSpPr/>
          <p:nvPr/>
        </p:nvGrpSpPr>
        <p:grpSpPr>
          <a:xfrm>
            <a:off x="5687770" y="2710046"/>
            <a:ext cx="369638" cy="369606"/>
            <a:chOff x="5687770" y="2885496"/>
            <a:chExt cx="369638" cy="369606"/>
          </a:xfrm>
        </p:grpSpPr>
        <p:sp>
          <p:nvSpPr>
            <p:cNvPr id="11899" name="Google Shape;11899;p78"/>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8"/>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8"/>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8"/>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8"/>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8"/>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8"/>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8"/>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8"/>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8"/>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78"/>
          <p:cNvGrpSpPr/>
          <p:nvPr/>
        </p:nvGrpSpPr>
        <p:grpSpPr>
          <a:xfrm>
            <a:off x="4881958" y="2729352"/>
            <a:ext cx="156417" cy="349537"/>
            <a:chOff x="4881958" y="2904802"/>
            <a:chExt cx="156417" cy="349537"/>
          </a:xfrm>
        </p:grpSpPr>
        <p:sp>
          <p:nvSpPr>
            <p:cNvPr id="11910" name="Google Shape;11910;p78"/>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8"/>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78"/>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8"/>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8"/>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8"/>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8"/>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78"/>
          <p:cNvGrpSpPr/>
          <p:nvPr/>
        </p:nvGrpSpPr>
        <p:grpSpPr>
          <a:xfrm>
            <a:off x="5230318" y="2711064"/>
            <a:ext cx="371133" cy="367443"/>
            <a:chOff x="5230318" y="2886514"/>
            <a:chExt cx="371133" cy="367443"/>
          </a:xfrm>
        </p:grpSpPr>
        <p:sp>
          <p:nvSpPr>
            <p:cNvPr id="11918" name="Google Shape;11918;p78"/>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8"/>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8"/>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8"/>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8"/>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8"/>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8"/>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8"/>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8"/>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7" name="Google Shape;11927;p78"/>
          <p:cNvGrpSpPr/>
          <p:nvPr/>
        </p:nvGrpSpPr>
        <p:grpSpPr>
          <a:xfrm>
            <a:off x="5748358" y="3259128"/>
            <a:ext cx="352590" cy="182561"/>
            <a:chOff x="5748358" y="3434578"/>
            <a:chExt cx="352590" cy="182561"/>
          </a:xfrm>
        </p:grpSpPr>
        <p:sp>
          <p:nvSpPr>
            <p:cNvPr id="11928" name="Google Shape;11928;p78"/>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8"/>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8"/>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8"/>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8"/>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8"/>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4" name="Google Shape;11934;p78"/>
          <p:cNvGrpSpPr/>
          <p:nvPr/>
        </p:nvGrpSpPr>
        <p:grpSpPr>
          <a:xfrm>
            <a:off x="862283" y="4099321"/>
            <a:ext cx="341204" cy="359301"/>
            <a:chOff x="862283" y="4274771"/>
            <a:chExt cx="341204" cy="359301"/>
          </a:xfrm>
        </p:grpSpPr>
        <p:sp>
          <p:nvSpPr>
            <p:cNvPr id="11935" name="Google Shape;11935;p78"/>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8"/>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8"/>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78"/>
          <p:cNvGrpSpPr/>
          <p:nvPr/>
        </p:nvGrpSpPr>
        <p:grpSpPr>
          <a:xfrm>
            <a:off x="1396957" y="4111915"/>
            <a:ext cx="301861" cy="332871"/>
            <a:chOff x="1396957" y="4287365"/>
            <a:chExt cx="301861" cy="332871"/>
          </a:xfrm>
        </p:grpSpPr>
        <p:sp>
          <p:nvSpPr>
            <p:cNvPr id="11939" name="Google Shape;11939;p78"/>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8"/>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8"/>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8"/>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8"/>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8"/>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8"/>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8"/>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8"/>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8"/>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8"/>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8"/>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8"/>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8"/>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8"/>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78"/>
          <p:cNvGrpSpPr/>
          <p:nvPr/>
        </p:nvGrpSpPr>
        <p:grpSpPr>
          <a:xfrm>
            <a:off x="1865381" y="4102056"/>
            <a:ext cx="396131" cy="355612"/>
            <a:chOff x="1865381" y="4277506"/>
            <a:chExt cx="396131" cy="355612"/>
          </a:xfrm>
        </p:grpSpPr>
        <p:sp>
          <p:nvSpPr>
            <p:cNvPr id="11955" name="Google Shape;11955;p78"/>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8"/>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8"/>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8"/>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8"/>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8"/>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1" name="Google Shape;11961;p78"/>
          <p:cNvGrpSpPr/>
          <p:nvPr/>
        </p:nvGrpSpPr>
        <p:grpSpPr>
          <a:xfrm>
            <a:off x="2411823" y="4128549"/>
            <a:ext cx="334398" cy="299953"/>
            <a:chOff x="2411823" y="4303999"/>
            <a:chExt cx="334398" cy="299953"/>
          </a:xfrm>
        </p:grpSpPr>
        <p:sp>
          <p:nvSpPr>
            <p:cNvPr id="11962" name="Google Shape;11962;p78"/>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8"/>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8"/>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8"/>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8"/>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8"/>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8"/>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78"/>
          <p:cNvGrpSpPr/>
          <p:nvPr/>
        </p:nvGrpSpPr>
        <p:grpSpPr>
          <a:xfrm>
            <a:off x="2903337" y="4103582"/>
            <a:ext cx="382519" cy="350682"/>
            <a:chOff x="2903337" y="4279032"/>
            <a:chExt cx="382519" cy="350682"/>
          </a:xfrm>
        </p:grpSpPr>
        <p:sp>
          <p:nvSpPr>
            <p:cNvPr id="11970" name="Google Shape;11970;p7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78"/>
          <p:cNvGrpSpPr/>
          <p:nvPr/>
        </p:nvGrpSpPr>
        <p:grpSpPr>
          <a:xfrm>
            <a:off x="3933342" y="4140317"/>
            <a:ext cx="383632" cy="276449"/>
            <a:chOff x="3933342" y="4315767"/>
            <a:chExt cx="383632" cy="276449"/>
          </a:xfrm>
        </p:grpSpPr>
        <p:sp>
          <p:nvSpPr>
            <p:cNvPr id="11986" name="Google Shape;11986;p78"/>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8"/>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8"/>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8"/>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8"/>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8"/>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2" name="Google Shape;11992;p78"/>
          <p:cNvGrpSpPr/>
          <p:nvPr/>
        </p:nvGrpSpPr>
        <p:grpSpPr>
          <a:xfrm>
            <a:off x="3441065" y="4127055"/>
            <a:ext cx="337069" cy="302593"/>
            <a:chOff x="3441065" y="4302505"/>
            <a:chExt cx="337069" cy="302593"/>
          </a:xfrm>
        </p:grpSpPr>
        <p:sp>
          <p:nvSpPr>
            <p:cNvPr id="11993" name="Google Shape;11993;p78"/>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8"/>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8"/>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8"/>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8"/>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8"/>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8"/>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8"/>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8"/>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8"/>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8"/>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8"/>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8"/>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78"/>
          <p:cNvGrpSpPr/>
          <p:nvPr/>
        </p:nvGrpSpPr>
        <p:grpSpPr>
          <a:xfrm>
            <a:off x="3532345" y="3187185"/>
            <a:ext cx="339328" cy="336274"/>
            <a:chOff x="3532345" y="3362635"/>
            <a:chExt cx="339328" cy="336274"/>
          </a:xfrm>
        </p:grpSpPr>
        <p:sp>
          <p:nvSpPr>
            <p:cNvPr id="12007" name="Google Shape;12007;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8"/>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8"/>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8"/>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8"/>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2" name="Google Shape;12012;p78"/>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78"/>
          <p:cNvGrpSpPr/>
          <p:nvPr/>
        </p:nvGrpSpPr>
        <p:grpSpPr>
          <a:xfrm>
            <a:off x="1883955" y="3633250"/>
            <a:ext cx="162873" cy="351445"/>
            <a:chOff x="1883955" y="3808700"/>
            <a:chExt cx="162873" cy="351445"/>
          </a:xfrm>
        </p:grpSpPr>
        <p:sp>
          <p:nvSpPr>
            <p:cNvPr id="12014" name="Google Shape;12014;p78"/>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8"/>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6" name="Google Shape;12016;p78"/>
          <p:cNvGrpSpPr/>
          <p:nvPr/>
        </p:nvGrpSpPr>
        <p:grpSpPr>
          <a:xfrm>
            <a:off x="939156" y="3633759"/>
            <a:ext cx="192007" cy="351318"/>
            <a:chOff x="939156" y="3809209"/>
            <a:chExt cx="192007" cy="351318"/>
          </a:xfrm>
        </p:grpSpPr>
        <p:sp>
          <p:nvSpPr>
            <p:cNvPr id="12017" name="Google Shape;12017;p78"/>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8"/>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9" name="Google Shape;12019;p78"/>
          <p:cNvGrpSpPr/>
          <p:nvPr/>
        </p:nvGrpSpPr>
        <p:grpSpPr>
          <a:xfrm>
            <a:off x="2306167" y="3634395"/>
            <a:ext cx="193915" cy="349155"/>
            <a:chOff x="2306167" y="3809845"/>
            <a:chExt cx="193915" cy="349155"/>
          </a:xfrm>
        </p:grpSpPr>
        <p:sp>
          <p:nvSpPr>
            <p:cNvPr id="12020" name="Google Shape;12020;p78"/>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8"/>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8"/>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8"/>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8"/>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8"/>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8"/>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78"/>
          <p:cNvGrpSpPr/>
          <p:nvPr/>
        </p:nvGrpSpPr>
        <p:grpSpPr>
          <a:xfrm>
            <a:off x="1323901" y="3631723"/>
            <a:ext cx="356343" cy="356757"/>
            <a:chOff x="1323901" y="3807173"/>
            <a:chExt cx="356343" cy="356757"/>
          </a:xfrm>
        </p:grpSpPr>
        <p:sp>
          <p:nvSpPr>
            <p:cNvPr id="12028" name="Google Shape;12028;p78"/>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8"/>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8"/>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8"/>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8"/>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8"/>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8"/>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8"/>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8"/>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8"/>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8"/>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8"/>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8"/>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8"/>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8"/>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8"/>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8"/>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8"/>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8"/>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8"/>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8"/>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8"/>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8"/>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8"/>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2" name="Google Shape;12052;p78"/>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53" name="Google Shape;12053;p78"/>
          <p:cNvGrpSpPr/>
          <p:nvPr/>
        </p:nvGrpSpPr>
        <p:grpSpPr>
          <a:xfrm>
            <a:off x="859262" y="3178470"/>
            <a:ext cx="306759" cy="351445"/>
            <a:chOff x="859262" y="3353920"/>
            <a:chExt cx="306759" cy="351445"/>
          </a:xfrm>
        </p:grpSpPr>
        <p:sp>
          <p:nvSpPr>
            <p:cNvPr id="12054" name="Google Shape;12054;p78"/>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8"/>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8"/>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8"/>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8"/>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9" name="Google Shape;12059;p78"/>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0" name="Google Shape;12060;p78"/>
          <p:cNvGrpSpPr/>
          <p:nvPr/>
        </p:nvGrpSpPr>
        <p:grpSpPr>
          <a:xfrm>
            <a:off x="3967437" y="3661652"/>
            <a:ext cx="364708" cy="295405"/>
            <a:chOff x="3967437" y="3837102"/>
            <a:chExt cx="364708" cy="295405"/>
          </a:xfrm>
        </p:grpSpPr>
        <p:sp>
          <p:nvSpPr>
            <p:cNvPr id="12061" name="Google Shape;12061;p78"/>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8"/>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8"/>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8"/>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8"/>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66" name="Google Shape;12066;p78"/>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8"/>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8"/>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69" name="Google Shape;12069;p78"/>
          <p:cNvGrpSpPr/>
          <p:nvPr/>
        </p:nvGrpSpPr>
        <p:grpSpPr>
          <a:xfrm>
            <a:off x="5811827" y="3631001"/>
            <a:ext cx="283743" cy="308444"/>
            <a:chOff x="5964227" y="3858701"/>
            <a:chExt cx="283743" cy="308444"/>
          </a:xfrm>
        </p:grpSpPr>
        <p:sp>
          <p:nvSpPr>
            <p:cNvPr id="12070" name="Google Shape;12070;p78"/>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8"/>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8"/>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8"/>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78"/>
          <p:cNvGrpSpPr/>
          <p:nvPr/>
        </p:nvGrpSpPr>
        <p:grpSpPr>
          <a:xfrm>
            <a:off x="6243508" y="3697623"/>
            <a:ext cx="320372" cy="213602"/>
            <a:chOff x="6395908" y="3873073"/>
            <a:chExt cx="320372" cy="213602"/>
          </a:xfrm>
        </p:grpSpPr>
        <p:sp>
          <p:nvSpPr>
            <p:cNvPr id="12075" name="Google Shape;12075;p78"/>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8"/>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8"/>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8"/>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8"/>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8"/>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8"/>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8"/>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8"/>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8"/>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5" name="Google Shape;12085;p78"/>
          <p:cNvGrpSpPr/>
          <p:nvPr/>
        </p:nvGrpSpPr>
        <p:grpSpPr>
          <a:xfrm>
            <a:off x="7262890" y="3627366"/>
            <a:ext cx="357138" cy="352018"/>
            <a:chOff x="7415290" y="3802816"/>
            <a:chExt cx="357138" cy="352018"/>
          </a:xfrm>
        </p:grpSpPr>
        <p:sp>
          <p:nvSpPr>
            <p:cNvPr id="12086" name="Google Shape;12086;p78"/>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8"/>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8"/>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8"/>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8"/>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8"/>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8"/>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8"/>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4" name="Google Shape;12094;p78"/>
          <p:cNvGrpSpPr/>
          <p:nvPr/>
        </p:nvGrpSpPr>
        <p:grpSpPr>
          <a:xfrm>
            <a:off x="6737312" y="3657963"/>
            <a:ext cx="355230" cy="293401"/>
            <a:chOff x="6889712" y="3833413"/>
            <a:chExt cx="355230" cy="293401"/>
          </a:xfrm>
        </p:grpSpPr>
        <p:sp>
          <p:nvSpPr>
            <p:cNvPr id="12095" name="Google Shape;12095;p78"/>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8"/>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8"/>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8"/>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8"/>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8"/>
          <p:cNvGrpSpPr/>
          <p:nvPr/>
        </p:nvGrpSpPr>
        <p:grpSpPr>
          <a:xfrm>
            <a:off x="7707152" y="3660420"/>
            <a:ext cx="282318" cy="337168"/>
            <a:chOff x="1635875" y="237775"/>
            <a:chExt cx="4370250" cy="5219325"/>
          </a:xfrm>
        </p:grpSpPr>
        <p:sp>
          <p:nvSpPr>
            <p:cNvPr id="12101" name="Google Shape;12101;p78"/>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8"/>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78"/>
          <p:cNvGrpSpPr/>
          <p:nvPr/>
        </p:nvGrpSpPr>
        <p:grpSpPr>
          <a:xfrm>
            <a:off x="3103963" y="3185690"/>
            <a:ext cx="297886" cy="337578"/>
            <a:chOff x="3103963" y="3361140"/>
            <a:chExt cx="297886" cy="337578"/>
          </a:xfrm>
        </p:grpSpPr>
        <p:sp>
          <p:nvSpPr>
            <p:cNvPr id="12104" name="Google Shape;12104;p78"/>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8"/>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8"/>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8"/>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8"/>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8"/>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8"/>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8"/>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8"/>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8"/>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8"/>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8"/>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8"/>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8"/>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8"/>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8"/>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8"/>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8" name="Google Shape;12128;p78"/>
          <p:cNvGrpSpPr/>
          <p:nvPr/>
        </p:nvGrpSpPr>
        <p:grpSpPr>
          <a:xfrm>
            <a:off x="2667821" y="3185658"/>
            <a:ext cx="273046" cy="337801"/>
            <a:chOff x="2667821" y="3361108"/>
            <a:chExt cx="273046" cy="337801"/>
          </a:xfrm>
        </p:grpSpPr>
        <p:sp>
          <p:nvSpPr>
            <p:cNvPr id="12129" name="Google Shape;12129;p78"/>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8"/>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8"/>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8"/>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8"/>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8"/>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8"/>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8"/>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8"/>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8"/>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8"/>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8"/>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8"/>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8"/>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8"/>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8"/>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8"/>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8"/>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8"/>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78"/>
          <p:cNvGrpSpPr/>
          <p:nvPr/>
        </p:nvGrpSpPr>
        <p:grpSpPr>
          <a:xfrm>
            <a:off x="2212469" y="3184863"/>
            <a:ext cx="282715" cy="338660"/>
            <a:chOff x="2212469" y="3360313"/>
            <a:chExt cx="282715" cy="338660"/>
          </a:xfrm>
        </p:grpSpPr>
        <p:sp>
          <p:nvSpPr>
            <p:cNvPr id="12149" name="Google Shape;12149;p78"/>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8"/>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8"/>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2" name="Google Shape;12152;p78"/>
          <p:cNvGrpSpPr/>
          <p:nvPr/>
        </p:nvGrpSpPr>
        <p:grpSpPr>
          <a:xfrm>
            <a:off x="1768821" y="3185658"/>
            <a:ext cx="278739" cy="339073"/>
            <a:chOff x="1768821" y="3361108"/>
            <a:chExt cx="278739" cy="339073"/>
          </a:xfrm>
        </p:grpSpPr>
        <p:sp>
          <p:nvSpPr>
            <p:cNvPr id="12153" name="Google Shape;12153;p78"/>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8"/>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8"/>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8"/>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8"/>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8"/>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8"/>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8"/>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8"/>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8"/>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8"/>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78"/>
          <p:cNvGrpSpPr/>
          <p:nvPr/>
        </p:nvGrpSpPr>
        <p:grpSpPr>
          <a:xfrm>
            <a:off x="5337883" y="3161423"/>
            <a:ext cx="307141" cy="376826"/>
            <a:chOff x="5337883" y="3336873"/>
            <a:chExt cx="307141" cy="376826"/>
          </a:xfrm>
        </p:grpSpPr>
        <p:sp>
          <p:nvSpPr>
            <p:cNvPr id="12165" name="Google Shape;12165;p78"/>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8"/>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78"/>
          <p:cNvGrpSpPr/>
          <p:nvPr/>
        </p:nvGrpSpPr>
        <p:grpSpPr>
          <a:xfrm>
            <a:off x="4883835" y="3161805"/>
            <a:ext cx="323425" cy="377557"/>
            <a:chOff x="4883835" y="3337255"/>
            <a:chExt cx="323425" cy="377557"/>
          </a:xfrm>
        </p:grpSpPr>
        <p:sp>
          <p:nvSpPr>
            <p:cNvPr id="12168" name="Google Shape;12168;p78"/>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8"/>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8"/>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78"/>
          <p:cNvGrpSpPr/>
          <p:nvPr/>
        </p:nvGrpSpPr>
        <p:grpSpPr>
          <a:xfrm>
            <a:off x="6193310" y="3231839"/>
            <a:ext cx="352590" cy="237488"/>
            <a:chOff x="6193310" y="3407289"/>
            <a:chExt cx="352590" cy="237488"/>
          </a:xfrm>
        </p:grpSpPr>
        <p:sp>
          <p:nvSpPr>
            <p:cNvPr id="12172" name="Google Shape;12172;p78"/>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8"/>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8"/>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8"/>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8"/>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78"/>
          <p:cNvGrpSpPr/>
          <p:nvPr/>
        </p:nvGrpSpPr>
        <p:grpSpPr>
          <a:xfrm>
            <a:off x="6637117" y="3222393"/>
            <a:ext cx="353735" cy="254504"/>
            <a:chOff x="6637117" y="3397843"/>
            <a:chExt cx="353735" cy="254504"/>
          </a:xfrm>
        </p:grpSpPr>
        <p:sp>
          <p:nvSpPr>
            <p:cNvPr id="12178" name="Google Shape;12178;p78"/>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8"/>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8"/>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8"/>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8"/>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78"/>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4" name="Google Shape;12184;p78"/>
          <p:cNvGrpSpPr/>
          <p:nvPr/>
        </p:nvGrpSpPr>
        <p:grpSpPr>
          <a:xfrm>
            <a:off x="7075994" y="3174081"/>
            <a:ext cx="360637" cy="352336"/>
            <a:chOff x="7075994" y="3349531"/>
            <a:chExt cx="360637" cy="352336"/>
          </a:xfrm>
        </p:grpSpPr>
        <p:sp>
          <p:nvSpPr>
            <p:cNvPr id="12185" name="Google Shape;12185;p78"/>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8"/>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8"/>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8"/>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8"/>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8"/>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8"/>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2" name="Google Shape;12192;p78"/>
          <p:cNvGrpSpPr/>
          <p:nvPr/>
        </p:nvGrpSpPr>
        <p:grpSpPr>
          <a:xfrm>
            <a:off x="7651983" y="3173731"/>
            <a:ext cx="107183" cy="352399"/>
            <a:chOff x="7651983" y="3349181"/>
            <a:chExt cx="107183" cy="352399"/>
          </a:xfrm>
        </p:grpSpPr>
        <p:sp>
          <p:nvSpPr>
            <p:cNvPr id="12193" name="Google Shape;12193;p78"/>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8"/>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5" name="Google Shape;12195;p78"/>
          <p:cNvGrpSpPr/>
          <p:nvPr/>
        </p:nvGrpSpPr>
        <p:grpSpPr>
          <a:xfrm>
            <a:off x="7973468" y="3206872"/>
            <a:ext cx="352590" cy="287072"/>
            <a:chOff x="7973468" y="3382322"/>
            <a:chExt cx="352590" cy="287072"/>
          </a:xfrm>
        </p:grpSpPr>
        <p:sp>
          <p:nvSpPr>
            <p:cNvPr id="12196" name="Google Shape;12196;p78"/>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8"/>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8"/>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8"/>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8"/>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8"/>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8"/>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8"/>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8"/>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8"/>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8"/>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8"/>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8" name="Google Shape;12208;p78"/>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209" name="Google Shape;12209;p78"/>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213"/>
        <p:cNvGrpSpPr/>
        <p:nvPr/>
      </p:nvGrpSpPr>
      <p:grpSpPr>
        <a:xfrm>
          <a:off x="0" y="0"/>
          <a:ext cx="0" cy="0"/>
          <a:chOff x="0" y="0"/>
          <a:chExt cx="0" cy="0"/>
        </a:xfrm>
      </p:grpSpPr>
      <p:grpSp>
        <p:nvGrpSpPr>
          <p:cNvPr id="12214" name="Google Shape;12214;p79"/>
          <p:cNvGrpSpPr/>
          <p:nvPr/>
        </p:nvGrpSpPr>
        <p:grpSpPr>
          <a:xfrm>
            <a:off x="849677" y="1576858"/>
            <a:ext cx="347872" cy="347488"/>
            <a:chOff x="849677" y="1500658"/>
            <a:chExt cx="347872" cy="347488"/>
          </a:xfrm>
        </p:grpSpPr>
        <p:sp>
          <p:nvSpPr>
            <p:cNvPr id="12215" name="Google Shape;12215;p79"/>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9"/>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9"/>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9"/>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9"/>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9"/>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79"/>
          <p:cNvGrpSpPr/>
          <p:nvPr/>
        </p:nvGrpSpPr>
        <p:grpSpPr>
          <a:xfrm>
            <a:off x="1415853" y="1576858"/>
            <a:ext cx="315872" cy="347488"/>
            <a:chOff x="1415853" y="1500658"/>
            <a:chExt cx="315872" cy="347488"/>
          </a:xfrm>
        </p:grpSpPr>
        <p:sp>
          <p:nvSpPr>
            <p:cNvPr id="12222" name="Google Shape;12222;p79"/>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9"/>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9"/>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9"/>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79"/>
          <p:cNvGrpSpPr/>
          <p:nvPr/>
        </p:nvGrpSpPr>
        <p:grpSpPr>
          <a:xfrm>
            <a:off x="4697389" y="1576858"/>
            <a:ext cx="347520" cy="347104"/>
            <a:chOff x="4697389" y="1500658"/>
            <a:chExt cx="347520" cy="347104"/>
          </a:xfrm>
        </p:grpSpPr>
        <p:sp>
          <p:nvSpPr>
            <p:cNvPr id="12227" name="Google Shape;12227;p79"/>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9"/>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9"/>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0" name="Google Shape;12230;p79"/>
          <p:cNvGrpSpPr/>
          <p:nvPr/>
        </p:nvGrpSpPr>
        <p:grpSpPr>
          <a:xfrm>
            <a:off x="3603533" y="2041146"/>
            <a:ext cx="347520" cy="353760"/>
            <a:chOff x="3603533" y="1964946"/>
            <a:chExt cx="347520" cy="353760"/>
          </a:xfrm>
        </p:grpSpPr>
        <p:sp>
          <p:nvSpPr>
            <p:cNvPr id="12231" name="Google Shape;12231;p79"/>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9"/>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9"/>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79"/>
          <p:cNvGrpSpPr/>
          <p:nvPr/>
        </p:nvGrpSpPr>
        <p:grpSpPr>
          <a:xfrm>
            <a:off x="1950765" y="2040538"/>
            <a:ext cx="357792" cy="352448"/>
            <a:chOff x="1950765" y="1964338"/>
            <a:chExt cx="357792" cy="352448"/>
          </a:xfrm>
        </p:grpSpPr>
        <p:sp>
          <p:nvSpPr>
            <p:cNvPr id="12235" name="Google Shape;12235;p79"/>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9"/>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9"/>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9"/>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79"/>
          <p:cNvGrpSpPr/>
          <p:nvPr/>
        </p:nvGrpSpPr>
        <p:grpSpPr>
          <a:xfrm>
            <a:off x="7435629" y="2040890"/>
            <a:ext cx="367712" cy="353248"/>
            <a:chOff x="7435629" y="1964690"/>
            <a:chExt cx="367712" cy="353248"/>
          </a:xfrm>
        </p:grpSpPr>
        <p:sp>
          <p:nvSpPr>
            <p:cNvPr id="12240" name="Google Shape;12240;p79"/>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9"/>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9"/>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9"/>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79"/>
          <p:cNvGrpSpPr/>
          <p:nvPr/>
        </p:nvGrpSpPr>
        <p:grpSpPr>
          <a:xfrm>
            <a:off x="2512749" y="2041242"/>
            <a:ext cx="333024" cy="352896"/>
            <a:chOff x="2512749" y="1965042"/>
            <a:chExt cx="333024" cy="352896"/>
          </a:xfrm>
        </p:grpSpPr>
        <p:sp>
          <p:nvSpPr>
            <p:cNvPr id="12245" name="Google Shape;12245;p79"/>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9"/>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9"/>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9"/>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9"/>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79"/>
          <p:cNvGrpSpPr/>
          <p:nvPr/>
        </p:nvGrpSpPr>
        <p:grpSpPr>
          <a:xfrm>
            <a:off x="1398317" y="2057978"/>
            <a:ext cx="365792" cy="335392"/>
            <a:chOff x="1398317" y="1981778"/>
            <a:chExt cx="365792" cy="335392"/>
          </a:xfrm>
        </p:grpSpPr>
        <p:sp>
          <p:nvSpPr>
            <p:cNvPr id="12251" name="Google Shape;12251;p79"/>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9"/>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9"/>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9"/>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9"/>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9"/>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7" name="Google Shape;12257;p79"/>
          <p:cNvGrpSpPr/>
          <p:nvPr/>
        </p:nvGrpSpPr>
        <p:grpSpPr>
          <a:xfrm>
            <a:off x="3052237" y="2079770"/>
            <a:ext cx="353600" cy="314752"/>
            <a:chOff x="3052237" y="2003570"/>
            <a:chExt cx="353600" cy="314752"/>
          </a:xfrm>
        </p:grpSpPr>
        <p:sp>
          <p:nvSpPr>
            <p:cNvPr id="12258" name="Google Shape;12258;p79"/>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9"/>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9"/>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1" name="Google Shape;12261;p79"/>
          <p:cNvGrpSpPr/>
          <p:nvPr/>
        </p:nvGrpSpPr>
        <p:grpSpPr>
          <a:xfrm>
            <a:off x="1404013" y="3034266"/>
            <a:ext cx="368096" cy="223968"/>
            <a:chOff x="1404013" y="2958066"/>
            <a:chExt cx="368096" cy="223968"/>
          </a:xfrm>
        </p:grpSpPr>
        <p:sp>
          <p:nvSpPr>
            <p:cNvPr id="12262" name="Google Shape;12262;p79"/>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9"/>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4" name="Google Shape;12264;p79"/>
          <p:cNvSpPr/>
          <p:nvPr/>
        </p:nvSpPr>
        <p:spPr>
          <a:xfrm>
            <a:off x="4147597"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9"/>
          <p:cNvSpPr/>
          <p:nvPr/>
        </p:nvSpPr>
        <p:spPr>
          <a:xfrm>
            <a:off x="880141"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6" name="Google Shape;12266;p79"/>
          <p:cNvGrpSpPr/>
          <p:nvPr/>
        </p:nvGrpSpPr>
        <p:grpSpPr>
          <a:xfrm>
            <a:off x="1951149" y="2961402"/>
            <a:ext cx="370368" cy="367328"/>
            <a:chOff x="1951149" y="2885202"/>
            <a:chExt cx="370368" cy="367328"/>
          </a:xfrm>
        </p:grpSpPr>
        <p:sp>
          <p:nvSpPr>
            <p:cNvPr id="12267" name="Google Shape;12267;p79"/>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9"/>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9"/>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0" name="Google Shape;12270;p79"/>
          <p:cNvGrpSpPr/>
          <p:nvPr/>
        </p:nvGrpSpPr>
        <p:grpSpPr>
          <a:xfrm>
            <a:off x="2501677" y="2982362"/>
            <a:ext cx="367328" cy="327296"/>
            <a:chOff x="2501677" y="2906162"/>
            <a:chExt cx="367328" cy="327296"/>
          </a:xfrm>
        </p:grpSpPr>
        <p:sp>
          <p:nvSpPr>
            <p:cNvPr id="12271" name="Google Shape;12271;p79"/>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9"/>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9"/>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4" name="Google Shape;12274;p79"/>
          <p:cNvSpPr/>
          <p:nvPr/>
        </p:nvSpPr>
        <p:spPr>
          <a:xfrm>
            <a:off x="3597837"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75" name="Google Shape;12275;p79"/>
          <p:cNvGrpSpPr/>
          <p:nvPr/>
        </p:nvGrpSpPr>
        <p:grpSpPr>
          <a:xfrm>
            <a:off x="3050317" y="2969914"/>
            <a:ext cx="367712" cy="354240"/>
            <a:chOff x="3050317" y="2893714"/>
            <a:chExt cx="367712" cy="354240"/>
          </a:xfrm>
        </p:grpSpPr>
        <p:sp>
          <p:nvSpPr>
            <p:cNvPr id="12276" name="Google Shape;12276;p79"/>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9"/>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8" name="Google Shape;12278;p79"/>
          <p:cNvSpPr/>
          <p:nvPr/>
        </p:nvSpPr>
        <p:spPr>
          <a:xfrm>
            <a:off x="4694733"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9"/>
          <p:cNvSpPr/>
          <p:nvPr/>
        </p:nvSpPr>
        <p:spPr>
          <a:xfrm>
            <a:off x="8046381"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0" name="Google Shape;12280;p79"/>
          <p:cNvGrpSpPr/>
          <p:nvPr/>
        </p:nvGrpSpPr>
        <p:grpSpPr>
          <a:xfrm>
            <a:off x="7531277" y="2962554"/>
            <a:ext cx="185184" cy="367296"/>
            <a:chOff x="7531277" y="2886354"/>
            <a:chExt cx="185184" cy="367296"/>
          </a:xfrm>
        </p:grpSpPr>
        <p:sp>
          <p:nvSpPr>
            <p:cNvPr id="12281" name="Google Shape;12281;p79"/>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9"/>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9"/>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9"/>
          <p:cNvGrpSpPr/>
          <p:nvPr/>
        </p:nvGrpSpPr>
        <p:grpSpPr>
          <a:xfrm>
            <a:off x="6926637" y="2962938"/>
            <a:ext cx="297184" cy="367296"/>
            <a:chOff x="6926637" y="2886738"/>
            <a:chExt cx="297184" cy="367296"/>
          </a:xfrm>
        </p:grpSpPr>
        <p:sp>
          <p:nvSpPr>
            <p:cNvPr id="12285" name="Google Shape;12285;p79"/>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9"/>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9"/>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8" name="Google Shape;12288;p79"/>
          <p:cNvSpPr/>
          <p:nvPr/>
        </p:nvSpPr>
        <p:spPr>
          <a:xfrm>
            <a:off x="5255565"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9"/>
          <p:cNvSpPr/>
          <p:nvPr/>
        </p:nvSpPr>
        <p:spPr>
          <a:xfrm>
            <a:off x="5834285"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0" name="Google Shape;12290;p79"/>
          <p:cNvGrpSpPr/>
          <p:nvPr/>
        </p:nvGrpSpPr>
        <p:grpSpPr>
          <a:xfrm>
            <a:off x="6340653" y="2962554"/>
            <a:ext cx="370368" cy="368064"/>
            <a:chOff x="6340653" y="2886354"/>
            <a:chExt cx="370368" cy="368064"/>
          </a:xfrm>
        </p:grpSpPr>
        <p:sp>
          <p:nvSpPr>
            <p:cNvPr id="12291" name="Google Shape;12291;p79"/>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9"/>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9"/>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9"/>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9"/>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9"/>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7" name="Google Shape;12297;p79"/>
          <p:cNvGrpSpPr/>
          <p:nvPr/>
        </p:nvGrpSpPr>
        <p:grpSpPr>
          <a:xfrm>
            <a:off x="5246797" y="2057626"/>
            <a:ext cx="354752" cy="336512"/>
            <a:chOff x="5246797" y="1981426"/>
            <a:chExt cx="354752" cy="336512"/>
          </a:xfrm>
        </p:grpSpPr>
        <p:sp>
          <p:nvSpPr>
            <p:cNvPr id="12298" name="Google Shape;12298;p79"/>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9"/>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79"/>
          <p:cNvGrpSpPr/>
          <p:nvPr/>
        </p:nvGrpSpPr>
        <p:grpSpPr>
          <a:xfrm>
            <a:off x="4148749" y="2178266"/>
            <a:ext cx="355136" cy="216256"/>
            <a:chOff x="4148749" y="2102066"/>
            <a:chExt cx="355136" cy="216256"/>
          </a:xfrm>
        </p:grpSpPr>
        <p:sp>
          <p:nvSpPr>
            <p:cNvPr id="12301" name="Google Shape;12301;p79"/>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9"/>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79"/>
          <p:cNvGrpSpPr/>
          <p:nvPr/>
        </p:nvGrpSpPr>
        <p:grpSpPr>
          <a:xfrm>
            <a:off x="5794669" y="2077626"/>
            <a:ext cx="354752" cy="315360"/>
            <a:chOff x="5794669" y="2001426"/>
            <a:chExt cx="354752" cy="315360"/>
          </a:xfrm>
        </p:grpSpPr>
        <p:sp>
          <p:nvSpPr>
            <p:cNvPr id="12304" name="Google Shape;12304;p79"/>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9"/>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79"/>
          <p:cNvGrpSpPr/>
          <p:nvPr/>
        </p:nvGrpSpPr>
        <p:grpSpPr>
          <a:xfrm>
            <a:off x="6345229" y="2106042"/>
            <a:ext cx="352832" cy="289216"/>
            <a:chOff x="6345229" y="2029842"/>
            <a:chExt cx="352832" cy="289216"/>
          </a:xfrm>
        </p:grpSpPr>
        <p:sp>
          <p:nvSpPr>
            <p:cNvPr id="12307" name="Google Shape;12307;p79"/>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9"/>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79"/>
          <p:cNvGrpSpPr/>
          <p:nvPr/>
        </p:nvGrpSpPr>
        <p:grpSpPr>
          <a:xfrm>
            <a:off x="4697389" y="2112538"/>
            <a:ext cx="354752" cy="281984"/>
            <a:chOff x="4697389" y="2036338"/>
            <a:chExt cx="354752" cy="281984"/>
          </a:xfrm>
        </p:grpSpPr>
        <p:sp>
          <p:nvSpPr>
            <p:cNvPr id="12310" name="Google Shape;12310;p79"/>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9"/>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2" name="Google Shape;12312;p79"/>
          <p:cNvGrpSpPr/>
          <p:nvPr/>
        </p:nvGrpSpPr>
        <p:grpSpPr>
          <a:xfrm>
            <a:off x="1404013" y="2500954"/>
            <a:ext cx="353600" cy="354944"/>
            <a:chOff x="1404013" y="2424754"/>
            <a:chExt cx="353600" cy="354944"/>
          </a:xfrm>
        </p:grpSpPr>
        <p:sp>
          <p:nvSpPr>
            <p:cNvPr id="12313" name="Google Shape;12313;p79"/>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9"/>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9"/>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9"/>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9"/>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8" name="Google Shape;12318;p79"/>
          <p:cNvGrpSpPr/>
          <p:nvPr/>
        </p:nvGrpSpPr>
        <p:grpSpPr>
          <a:xfrm>
            <a:off x="854253" y="2504474"/>
            <a:ext cx="355104" cy="351040"/>
            <a:chOff x="854253" y="2428274"/>
            <a:chExt cx="355104" cy="351040"/>
          </a:xfrm>
        </p:grpSpPr>
        <p:sp>
          <p:nvSpPr>
            <p:cNvPr id="12319" name="Google Shape;12319;p79"/>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9"/>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1" name="Google Shape;12321;p79"/>
          <p:cNvGrpSpPr/>
          <p:nvPr/>
        </p:nvGrpSpPr>
        <p:grpSpPr>
          <a:xfrm>
            <a:off x="6896909" y="2517146"/>
            <a:ext cx="354752" cy="275904"/>
            <a:chOff x="6896909" y="2440946"/>
            <a:chExt cx="354752" cy="275904"/>
          </a:xfrm>
        </p:grpSpPr>
        <p:sp>
          <p:nvSpPr>
            <p:cNvPr id="12322" name="Google Shape;12322;p79"/>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9"/>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24" name="Google Shape;12324;p79"/>
          <p:cNvSpPr/>
          <p:nvPr/>
        </p:nvSpPr>
        <p:spPr>
          <a:xfrm>
            <a:off x="6347501"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25" name="Google Shape;12325;p79"/>
          <p:cNvGrpSpPr/>
          <p:nvPr/>
        </p:nvGrpSpPr>
        <p:grpSpPr>
          <a:xfrm>
            <a:off x="5265069" y="2500954"/>
            <a:ext cx="321984" cy="354560"/>
            <a:chOff x="5265069" y="2424754"/>
            <a:chExt cx="321984" cy="354560"/>
          </a:xfrm>
        </p:grpSpPr>
        <p:sp>
          <p:nvSpPr>
            <p:cNvPr id="12326" name="Google Shape;12326;p79"/>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9"/>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79"/>
          <p:cNvGrpSpPr/>
          <p:nvPr/>
        </p:nvGrpSpPr>
        <p:grpSpPr>
          <a:xfrm>
            <a:off x="4150669" y="2542970"/>
            <a:ext cx="355104" cy="259584"/>
            <a:chOff x="4150669" y="2466770"/>
            <a:chExt cx="355104" cy="259584"/>
          </a:xfrm>
        </p:grpSpPr>
        <p:sp>
          <p:nvSpPr>
            <p:cNvPr id="12329" name="Google Shape;12329;p79"/>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9"/>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9"/>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9"/>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79"/>
          <p:cNvGrpSpPr/>
          <p:nvPr/>
        </p:nvGrpSpPr>
        <p:grpSpPr>
          <a:xfrm>
            <a:off x="4699693" y="2501146"/>
            <a:ext cx="354336" cy="353984"/>
            <a:chOff x="4699693" y="2424946"/>
            <a:chExt cx="354336" cy="353984"/>
          </a:xfrm>
        </p:grpSpPr>
        <p:sp>
          <p:nvSpPr>
            <p:cNvPr id="12334" name="Google Shape;12334;p79"/>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9"/>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36" name="Google Shape;12336;p79"/>
          <p:cNvSpPr/>
          <p:nvPr/>
        </p:nvSpPr>
        <p:spPr>
          <a:xfrm>
            <a:off x="5809901"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9"/>
          <p:cNvSpPr/>
          <p:nvPr/>
        </p:nvSpPr>
        <p:spPr>
          <a:xfrm>
            <a:off x="3051853"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38" name="Google Shape;12338;p79"/>
          <p:cNvGrpSpPr/>
          <p:nvPr/>
        </p:nvGrpSpPr>
        <p:grpSpPr>
          <a:xfrm>
            <a:off x="1953037" y="2628442"/>
            <a:ext cx="355136" cy="227072"/>
            <a:chOff x="1953037" y="2552242"/>
            <a:chExt cx="355136" cy="227072"/>
          </a:xfrm>
        </p:grpSpPr>
        <p:sp>
          <p:nvSpPr>
            <p:cNvPr id="12339" name="Google Shape;12339;p79"/>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9"/>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1" name="Google Shape;12341;p79"/>
          <p:cNvSpPr/>
          <p:nvPr/>
        </p:nvSpPr>
        <p:spPr>
          <a:xfrm>
            <a:off x="3603917"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2" name="Google Shape;12342;p79"/>
          <p:cNvGrpSpPr/>
          <p:nvPr/>
        </p:nvGrpSpPr>
        <p:grpSpPr>
          <a:xfrm>
            <a:off x="2500941" y="2603418"/>
            <a:ext cx="355104" cy="250944"/>
            <a:chOff x="2500941" y="2527218"/>
            <a:chExt cx="355104" cy="250944"/>
          </a:xfrm>
        </p:grpSpPr>
        <p:sp>
          <p:nvSpPr>
            <p:cNvPr id="12343" name="Google Shape;12343;p79"/>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9"/>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9"/>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9"/>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9"/>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8" name="Google Shape;12348;p79"/>
          <p:cNvSpPr/>
          <p:nvPr/>
        </p:nvSpPr>
        <p:spPr>
          <a:xfrm>
            <a:off x="7447437"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9" name="Google Shape;12349;p79"/>
          <p:cNvGrpSpPr/>
          <p:nvPr/>
        </p:nvGrpSpPr>
        <p:grpSpPr>
          <a:xfrm>
            <a:off x="7993805" y="2503322"/>
            <a:ext cx="356256" cy="351808"/>
            <a:chOff x="7993805" y="2427122"/>
            <a:chExt cx="356256" cy="351808"/>
          </a:xfrm>
        </p:grpSpPr>
        <p:sp>
          <p:nvSpPr>
            <p:cNvPr id="12350" name="Google Shape;12350;p79"/>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9"/>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9"/>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3" name="Google Shape;12353;p79"/>
          <p:cNvGrpSpPr/>
          <p:nvPr/>
        </p:nvGrpSpPr>
        <p:grpSpPr>
          <a:xfrm>
            <a:off x="878637" y="2041210"/>
            <a:ext cx="308640" cy="353312"/>
            <a:chOff x="878637" y="1965010"/>
            <a:chExt cx="308640" cy="353312"/>
          </a:xfrm>
        </p:grpSpPr>
        <p:sp>
          <p:nvSpPr>
            <p:cNvPr id="12354" name="Google Shape;12354;p79"/>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9"/>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9"/>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9"/>
          <p:cNvGrpSpPr/>
          <p:nvPr/>
        </p:nvGrpSpPr>
        <p:grpSpPr>
          <a:xfrm>
            <a:off x="6896141" y="2040922"/>
            <a:ext cx="348256" cy="352448"/>
            <a:chOff x="6896141" y="1964722"/>
            <a:chExt cx="348256" cy="352448"/>
          </a:xfrm>
        </p:grpSpPr>
        <p:sp>
          <p:nvSpPr>
            <p:cNvPr id="12358" name="Google Shape;12358;p79"/>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9"/>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9"/>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79"/>
          <p:cNvGrpSpPr/>
          <p:nvPr/>
        </p:nvGrpSpPr>
        <p:grpSpPr>
          <a:xfrm>
            <a:off x="7989997" y="2091578"/>
            <a:ext cx="355136" cy="303328"/>
            <a:chOff x="7989997" y="2015378"/>
            <a:chExt cx="355136" cy="303328"/>
          </a:xfrm>
        </p:grpSpPr>
        <p:sp>
          <p:nvSpPr>
            <p:cNvPr id="12362" name="Google Shape;12362;p79"/>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9"/>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9"/>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5" name="Google Shape;12365;p79"/>
          <p:cNvGrpSpPr/>
          <p:nvPr/>
        </p:nvGrpSpPr>
        <p:grpSpPr>
          <a:xfrm>
            <a:off x="3598221" y="1585562"/>
            <a:ext cx="348640" cy="330784"/>
            <a:chOff x="3598221" y="1509362"/>
            <a:chExt cx="348640" cy="330784"/>
          </a:xfrm>
        </p:grpSpPr>
        <p:sp>
          <p:nvSpPr>
            <p:cNvPr id="12366" name="Google Shape;12366;p79"/>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9"/>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9"/>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9"/>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0" name="Google Shape;12370;p79"/>
          <p:cNvGrpSpPr/>
          <p:nvPr/>
        </p:nvGrpSpPr>
        <p:grpSpPr>
          <a:xfrm>
            <a:off x="5246797" y="1576858"/>
            <a:ext cx="347872" cy="347488"/>
            <a:chOff x="5246797" y="1500658"/>
            <a:chExt cx="347872" cy="347488"/>
          </a:xfrm>
        </p:grpSpPr>
        <p:sp>
          <p:nvSpPr>
            <p:cNvPr id="12371" name="Google Shape;12371;p79"/>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9"/>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9"/>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9"/>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79"/>
          <p:cNvGrpSpPr/>
          <p:nvPr/>
        </p:nvGrpSpPr>
        <p:grpSpPr>
          <a:xfrm>
            <a:off x="5796589" y="1576858"/>
            <a:ext cx="349024" cy="346752"/>
            <a:chOff x="5796589" y="1500658"/>
            <a:chExt cx="349024" cy="346752"/>
          </a:xfrm>
        </p:grpSpPr>
        <p:sp>
          <p:nvSpPr>
            <p:cNvPr id="12376" name="Google Shape;12376;p79"/>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7" name="Google Shape;12377;p79"/>
            <p:cNvGrpSpPr/>
            <p:nvPr/>
          </p:nvGrpSpPr>
          <p:grpSpPr>
            <a:xfrm>
              <a:off x="5796589" y="1500658"/>
              <a:ext cx="349024" cy="346752"/>
              <a:chOff x="5796589" y="1500658"/>
              <a:chExt cx="349024" cy="346752"/>
            </a:xfrm>
          </p:grpSpPr>
          <p:sp>
            <p:nvSpPr>
              <p:cNvPr id="12378" name="Google Shape;12378;p79"/>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9"/>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9"/>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9"/>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82" name="Google Shape;12382;p79"/>
          <p:cNvGrpSpPr/>
          <p:nvPr/>
        </p:nvGrpSpPr>
        <p:grpSpPr>
          <a:xfrm>
            <a:off x="6895373" y="1578778"/>
            <a:ext cx="348640" cy="343296"/>
            <a:chOff x="6895373" y="1502578"/>
            <a:chExt cx="348640" cy="343296"/>
          </a:xfrm>
        </p:grpSpPr>
        <p:sp>
          <p:nvSpPr>
            <p:cNvPr id="12383" name="Google Shape;12383;p79"/>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9"/>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9"/>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6" name="Google Shape;12386;p79"/>
          <p:cNvGrpSpPr/>
          <p:nvPr/>
        </p:nvGrpSpPr>
        <p:grpSpPr>
          <a:xfrm>
            <a:off x="4147597" y="1581658"/>
            <a:ext cx="347904" cy="336992"/>
            <a:chOff x="4147597" y="1505458"/>
            <a:chExt cx="347904" cy="336992"/>
          </a:xfrm>
        </p:grpSpPr>
        <p:sp>
          <p:nvSpPr>
            <p:cNvPr id="12387" name="Google Shape;12387;p79"/>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9"/>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9"/>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9"/>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9"/>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9"/>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9"/>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4" name="Google Shape;12394;p79"/>
          <p:cNvGrpSpPr/>
          <p:nvPr/>
        </p:nvGrpSpPr>
        <p:grpSpPr>
          <a:xfrm>
            <a:off x="2499405" y="1576090"/>
            <a:ext cx="347488" cy="348256"/>
            <a:chOff x="2499405" y="1499890"/>
            <a:chExt cx="347488" cy="348256"/>
          </a:xfrm>
        </p:grpSpPr>
        <p:sp>
          <p:nvSpPr>
            <p:cNvPr id="12395" name="Google Shape;12395;p79"/>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9"/>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9"/>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9"/>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9"/>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79"/>
          <p:cNvGrpSpPr/>
          <p:nvPr/>
        </p:nvGrpSpPr>
        <p:grpSpPr>
          <a:xfrm>
            <a:off x="1956845" y="1576698"/>
            <a:ext cx="331520" cy="348032"/>
            <a:chOff x="1956845" y="1500498"/>
            <a:chExt cx="331520" cy="348032"/>
          </a:xfrm>
        </p:grpSpPr>
        <p:sp>
          <p:nvSpPr>
            <p:cNvPr id="12401" name="Google Shape;12401;p79"/>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9"/>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9"/>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9"/>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9"/>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9"/>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9"/>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9"/>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9"/>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9"/>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9"/>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9"/>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79"/>
          <p:cNvGrpSpPr/>
          <p:nvPr/>
        </p:nvGrpSpPr>
        <p:grpSpPr>
          <a:xfrm>
            <a:off x="6345613" y="1626074"/>
            <a:ext cx="348640" cy="250656"/>
            <a:chOff x="6345613" y="1549874"/>
            <a:chExt cx="348640" cy="250656"/>
          </a:xfrm>
        </p:grpSpPr>
        <p:sp>
          <p:nvSpPr>
            <p:cNvPr id="12414" name="Google Shape;12414;p79"/>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9"/>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9"/>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9"/>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9"/>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9"/>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79"/>
          <p:cNvGrpSpPr/>
          <p:nvPr/>
        </p:nvGrpSpPr>
        <p:grpSpPr>
          <a:xfrm>
            <a:off x="7444781" y="1583226"/>
            <a:ext cx="348640" cy="334272"/>
            <a:chOff x="7444781" y="1507026"/>
            <a:chExt cx="348640" cy="334272"/>
          </a:xfrm>
        </p:grpSpPr>
        <p:sp>
          <p:nvSpPr>
            <p:cNvPr id="12421" name="Google Shape;12421;p79"/>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9"/>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9"/>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9"/>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9"/>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79"/>
          <p:cNvGrpSpPr/>
          <p:nvPr/>
        </p:nvGrpSpPr>
        <p:grpSpPr>
          <a:xfrm>
            <a:off x="7995341" y="1582938"/>
            <a:ext cx="347872" cy="334944"/>
            <a:chOff x="7995341" y="1506738"/>
            <a:chExt cx="347872" cy="334944"/>
          </a:xfrm>
        </p:grpSpPr>
        <p:sp>
          <p:nvSpPr>
            <p:cNvPr id="12427" name="Google Shape;12427;p79"/>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9"/>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9"/>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9"/>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9"/>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9"/>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3" name="Google Shape;12433;p79"/>
          <p:cNvGrpSpPr/>
          <p:nvPr/>
        </p:nvGrpSpPr>
        <p:grpSpPr>
          <a:xfrm>
            <a:off x="3048045" y="1599130"/>
            <a:ext cx="347872" cy="303904"/>
            <a:chOff x="3048045" y="1522930"/>
            <a:chExt cx="347872" cy="303904"/>
          </a:xfrm>
        </p:grpSpPr>
        <p:sp>
          <p:nvSpPr>
            <p:cNvPr id="12434" name="Google Shape;12434;p7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5" name="Google Shape;12435;p79"/>
            <p:cNvGrpSpPr/>
            <p:nvPr/>
          </p:nvGrpSpPr>
          <p:grpSpPr>
            <a:xfrm>
              <a:off x="3048045" y="1522930"/>
              <a:ext cx="347872" cy="303904"/>
              <a:chOff x="3048045" y="1522930"/>
              <a:chExt cx="347872" cy="303904"/>
            </a:xfrm>
          </p:grpSpPr>
          <p:sp>
            <p:nvSpPr>
              <p:cNvPr id="12436" name="Google Shape;12436;p79"/>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9"/>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38" name="Google Shape;12438;p79"/>
          <p:cNvGrpSpPr/>
          <p:nvPr/>
        </p:nvGrpSpPr>
        <p:grpSpPr>
          <a:xfrm>
            <a:off x="1133133" y="3428122"/>
            <a:ext cx="313984" cy="358560"/>
            <a:chOff x="1133133" y="3351922"/>
            <a:chExt cx="313984" cy="358560"/>
          </a:xfrm>
        </p:grpSpPr>
        <p:sp>
          <p:nvSpPr>
            <p:cNvPr id="12439" name="Google Shape;12439;p79"/>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9"/>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9"/>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9"/>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9"/>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9"/>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9"/>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9"/>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9"/>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9"/>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9"/>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9"/>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9"/>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9"/>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9"/>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9"/>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55" name="Google Shape;12455;p79"/>
          <p:cNvSpPr/>
          <p:nvPr/>
        </p:nvSpPr>
        <p:spPr>
          <a:xfrm>
            <a:off x="1709197"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56" name="Google Shape;12456;p79"/>
          <p:cNvGrpSpPr/>
          <p:nvPr/>
        </p:nvGrpSpPr>
        <p:grpSpPr>
          <a:xfrm>
            <a:off x="2795053" y="3428794"/>
            <a:ext cx="288448" cy="357120"/>
            <a:chOff x="2795053" y="3352594"/>
            <a:chExt cx="288448" cy="357120"/>
          </a:xfrm>
        </p:grpSpPr>
        <p:sp>
          <p:nvSpPr>
            <p:cNvPr id="12457" name="Google Shape;12457;p79"/>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9"/>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9"/>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9"/>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9"/>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9"/>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9"/>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9"/>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9"/>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79"/>
          <p:cNvGrpSpPr/>
          <p:nvPr/>
        </p:nvGrpSpPr>
        <p:grpSpPr>
          <a:xfrm>
            <a:off x="2236525" y="3429402"/>
            <a:ext cx="304832" cy="356512"/>
            <a:chOff x="2236525" y="3353202"/>
            <a:chExt cx="304832" cy="356512"/>
          </a:xfrm>
        </p:grpSpPr>
        <p:sp>
          <p:nvSpPr>
            <p:cNvPr id="12467" name="Google Shape;12467;p79"/>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9"/>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9"/>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79"/>
          <p:cNvGrpSpPr/>
          <p:nvPr/>
        </p:nvGrpSpPr>
        <p:grpSpPr>
          <a:xfrm>
            <a:off x="3910637" y="3428890"/>
            <a:ext cx="256800" cy="357024"/>
            <a:chOff x="3910637" y="3352690"/>
            <a:chExt cx="256800" cy="357024"/>
          </a:xfrm>
        </p:grpSpPr>
        <p:sp>
          <p:nvSpPr>
            <p:cNvPr id="12471" name="Google Shape;12471;p79"/>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9"/>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9"/>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79"/>
          <p:cNvGrpSpPr/>
          <p:nvPr/>
        </p:nvGrpSpPr>
        <p:grpSpPr>
          <a:xfrm>
            <a:off x="6056429" y="3428122"/>
            <a:ext cx="360064" cy="360096"/>
            <a:chOff x="6056429" y="3351922"/>
            <a:chExt cx="360064" cy="360096"/>
          </a:xfrm>
        </p:grpSpPr>
        <p:sp>
          <p:nvSpPr>
            <p:cNvPr id="12475" name="Google Shape;12475;p79"/>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9"/>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9"/>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79"/>
          <p:cNvGrpSpPr/>
          <p:nvPr/>
        </p:nvGrpSpPr>
        <p:grpSpPr>
          <a:xfrm>
            <a:off x="6608877" y="3429274"/>
            <a:ext cx="357408" cy="357408"/>
            <a:chOff x="6608877" y="3353074"/>
            <a:chExt cx="357408" cy="357408"/>
          </a:xfrm>
        </p:grpSpPr>
        <p:sp>
          <p:nvSpPr>
            <p:cNvPr id="12479" name="Google Shape;12479;p79"/>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9"/>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9"/>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79"/>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9"/>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9"/>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9"/>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6" name="Google Shape;12486;p79"/>
          <p:cNvSpPr/>
          <p:nvPr/>
        </p:nvSpPr>
        <p:spPr>
          <a:xfrm>
            <a:off x="7708045"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9"/>
          <p:cNvSpPr/>
          <p:nvPr/>
        </p:nvSpPr>
        <p:spPr>
          <a:xfrm>
            <a:off x="4423085"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88" name="Google Shape;12488;p79"/>
          <p:cNvGrpSpPr/>
          <p:nvPr/>
        </p:nvGrpSpPr>
        <p:grpSpPr>
          <a:xfrm>
            <a:off x="4959533" y="3446426"/>
            <a:ext cx="357408" cy="323488"/>
            <a:chOff x="4959533" y="3370226"/>
            <a:chExt cx="357408" cy="323488"/>
          </a:xfrm>
        </p:grpSpPr>
        <p:sp>
          <p:nvSpPr>
            <p:cNvPr id="12489" name="Google Shape;12489;p79"/>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9"/>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79"/>
          <p:cNvGrpSpPr/>
          <p:nvPr/>
        </p:nvGrpSpPr>
        <p:grpSpPr>
          <a:xfrm>
            <a:off x="7158637" y="3429274"/>
            <a:ext cx="357056" cy="357408"/>
            <a:chOff x="7158637" y="3353074"/>
            <a:chExt cx="357056" cy="357408"/>
          </a:xfrm>
        </p:grpSpPr>
        <p:sp>
          <p:nvSpPr>
            <p:cNvPr id="12492" name="Google Shape;12492;p79"/>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9"/>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9"/>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9"/>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6" name="Google Shape;12496;p79"/>
          <p:cNvGrpSpPr/>
          <p:nvPr/>
        </p:nvGrpSpPr>
        <p:grpSpPr>
          <a:xfrm>
            <a:off x="3316269" y="3428602"/>
            <a:ext cx="344832" cy="356544"/>
            <a:chOff x="3316269" y="3352402"/>
            <a:chExt cx="344832" cy="356544"/>
          </a:xfrm>
        </p:grpSpPr>
        <p:sp>
          <p:nvSpPr>
            <p:cNvPr id="12497" name="Google Shape;12497;p79"/>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9"/>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9"/>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79"/>
          <p:cNvGrpSpPr/>
          <p:nvPr/>
        </p:nvGrpSpPr>
        <p:grpSpPr>
          <a:xfrm>
            <a:off x="5508909" y="3447706"/>
            <a:ext cx="358560" cy="319552"/>
            <a:chOff x="5508909" y="3371506"/>
            <a:chExt cx="358560" cy="319552"/>
          </a:xfrm>
        </p:grpSpPr>
        <p:sp>
          <p:nvSpPr>
            <p:cNvPr id="12501" name="Google Shape;12501;p79"/>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9"/>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9"/>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9"/>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9"/>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9"/>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9"/>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9"/>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9"/>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9"/>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11" name="Google Shape;12511;p79"/>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515"/>
        <p:cNvGrpSpPr/>
        <p:nvPr/>
      </p:nvGrpSpPr>
      <p:grpSpPr>
        <a:xfrm>
          <a:off x="0" y="0"/>
          <a:ext cx="0" cy="0"/>
          <a:chOff x="0" y="0"/>
          <a:chExt cx="0" cy="0"/>
        </a:xfrm>
      </p:grpSpPr>
      <p:sp>
        <p:nvSpPr>
          <p:cNvPr id="12516" name="Google Shape;12516;p80"/>
          <p:cNvSpPr/>
          <p:nvPr/>
        </p:nvSpPr>
        <p:spPr>
          <a:xfrm>
            <a:off x="260185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17" name="Google Shape;12517;p80"/>
          <p:cNvGrpSpPr/>
          <p:nvPr/>
        </p:nvGrpSpPr>
        <p:grpSpPr>
          <a:xfrm>
            <a:off x="3051327" y="3893352"/>
            <a:ext cx="346056" cy="345674"/>
            <a:chOff x="3303268" y="3817349"/>
            <a:chExt cx="346056" cy="345674"/>
          </a:xfrm>
        </p:grpSpPr>
        <p:sp>
          <p:nvSpPr>
            <p:cNvPr id="12518" name="Google Shape;12518;p8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80"/>
          <p:cNvGrpSpPr/>
          <p:nvPr/>
        </p:nvGrpSpPr>
        <p:grpSpPr>
          <a:xfrm>
            <a:off x="3500416" y="3893352"/>
            <a:ext cx="346056" cy="345674"/>
            <a:chOff x="3752358" y="3817349"/>
            <a:chExt cx="346056" cy="345674"/>
          </a:xfrm>
        </p:grpSpPr>
        <p:sp>
          <p:nvSpPr>
            <p:cNvPr id="12523" name="Google Shape;12523;p8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7" name="Google Shape;12527;p80"/>
          <p:cNvGrpSpPr/>
          <p:nvPr/>
        </p:nvGrpSpPr>
        <p:grpSpPr>
          <a:xfrm>
            <a:off x="4848066" y="3893352"/>
            <a:ext cx="346024" cy="345674"/>
            <a:chOff x="5100008" y="3817349"/>
            <a:chExt cx="346024" cy="345674"/>
          </a:xfrm>
        </p:grpSpPr>
        <p:sp>
          <p:nvSpPr>
            <p:cNvPr id="12528" name="Google Shape;12528;p80"/>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0"/>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0"/>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1" name="Google Shape;12531;p80"/>
          <p:cNvGrpSpPr/>
          <p:nvPr/>
        </p:nvGrpSpPr>
        <p:grpSpPr>
          <a:xfrm>
            <a:off x="5746977" y="3893352"/>
            <a:ext cx="345674" cy="345674"/>
            <a:chOff x="5998919" y="3817349"/>
            <a:chExt cx="345674" cy="345674"/>
          </a:xfrm>
        </p:grpSpPr>
        <p:sp>
          <p:nvSpPr>
            <p:cNvPr id="12532" name="Google Shape;12532;p80"/>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0"/>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0"/>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5" name="Google Shape;12535;p80"/>
          <p:cNvGrpSpPr/>
          <p:nvPr/>
        </p:nvGrpSpPr>
        <p:grpSpPr>
          <a:xfrm>
            <a:off x="3949506" y="3893352"/>
            <a:ext cx="346024" cy="345674"/>
            <a:chOff x="4201447" y="3817349"/>
            <a:chExt cx="346024" cy="345674"/>
          </a:xfrm>
        </p:grpSpPr>
        <p:sp>
          <p:nvSpPr>
            <p:cNvPr id="12536" name="Google Shape;12536;p8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8" name="Google Shape;12538;p80"/>
          <p:cNvGrpSpPr/>
          <p:nvPr/>
        </p:nvGrpSpPr>
        <p:grpSpPr>
          <a:xfrm>
            <a:off x="4398977" y="3893352"/>
            <a:ext cx="346024" cy="345674"/>
            <a:chOff x="4650919" y="3817349"/>
            <a:chExt cx="346024" cy="345674"/>
          </a:xfrm>
        </p:grpSpPr>
        <p:sp>
          <p:nvSpPr>
            <p:cNvPr id="12539" name="Google Shape;12539;p80"/>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0"/>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0"/>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80"/>
          <p:cNvGrpSpPr/>
          <p:nvPr/>
        </p:nvGrpSpPr>
        <p:grpSpPr>
          <a:xfrm>
            <a:off x="5297920" y="3893352"/>
            <a:ext cx="345642" cy="345674"/>
            <a:chOff x="5549861" y="3817349"/>
            <a:chExt cx="345642" cy="345674"/>
          </a:xfrm>
        </p:grpSpPr>
        <p:sp>
          <p:nvSpPr>
            <p:cNvPr id="12543" name="Google Shape;12543;p8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80"/>
          <p:cNvGrpSpPr/>
          <p:nvPr/>
        </p:nvGrpSpPr>
        <p:grpSpPr>
          <a:xfrm>
            <a:off x="1306445" y="3474029"/>
            <a:ext cx="367255" cy="269855"/>
            <a:chOff x="1306445" y="3397829"/>
            <a:chExt cx="367255" cy="269855"/>
          </a:xfrm>
        </p:grpSpPr>
        <p:sp>
          <p:nvSpPr>
            <p:cNvPr id="12547" name="Google Shape;12547;p80"/>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0"/>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0"/>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0"/>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0"/>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0"/>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3" name="Google Shape;12553;p80"/>
          <p:cNvGrpSpPr/>
          <p:nvPr/>
        </p:nvGrpSpPr>
        <p:grpSpPr>
          <a:xfrm>
            <a:off x="1781317" y="3467600"/>
            <a:ext cx="367255" cy="282364"/>
            <a:chOff x="1781317" y="3391400"/>
            <a:chExt cx="367255" cy="282364"/>
          </a:xfrm>
        </p:grpSpPr>
        <p:sp>
          <p:nvSpPr>
            <p:cNvPr id="12554" name="Google Shape;12554;p80"/>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0"/>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0"/>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0"/>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0"/>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0"/>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0" name="Google Shape;12560;p80"/>
          <p:cNvGrpSpPr/>
          <p:nvPr/>
        </p:nvGrpSpPr>
        <p:grpSpPr>
          <a:xfrm>
            <a:off x="3678830" y="3447133"/>
            <a:ext cx="369164" cy="323297"/>
            <a:chOff x="3678830" y="3370933"/>
            <a:chExt cx="369164" cy="323297"/>
          </a:xfrm>
        </p:grpSpPr>
        <p:sp>
          <p:nvSpPr>
            <p:cNvPr id="12561" name="Google Shape;12561;p80"/>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0"/>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0"/>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0"/>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0"/>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0"/>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0"/>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0"/>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0"/>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0"/>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0"/>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2" name="Google Shape;12572;p80"/>
          <p:cNvGrpSpPr/>
          <p:nvPr/>
        </p:nvGrpSpPr>
        <p:grpSpPr>
          <a:xfrm>
            <a:off x="859265" y="3424375"/>
            <a:ext cx="312316" cy="368400"/>
            <a:chOff x="859265" y="3348175"/>
            <a:chExt cx="312316" cy="368400"/>
          </a:xfrm>
        </p:grpSpPr>
        <p:sp>
          <p:nvSpPr>
            <p:cNvPr id="12573" name="Google Shape;12573;p80"/>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80"/>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0"/>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0"/>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0"/>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8" name="Google Shape;12578;p80"/>
          <p:cNvSpPr/>
          <p:nvPr/>
        </p:nvSpPr>
        <p:spPr>
          <a:xfrm>
            <a:off x="225692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9" name="Google Shape;12579;p80"/>
          <p:cNvGrpSpPr/>
          <p:nvPr/>
        </p:nvGrpSpPr>
        <p:grpSpPr>
          <a:xfrm>
            <a:off x="2766374" y="3437213"/>
            <a:ext cx="330110" cy="308908"/>
            <a:chOff x="2766264" y="3394042"/>
            <a:chExt cx="294873" cy="275934"/>
          </a:xfrm>
        </p:grpSpPr>
        <p:sp>
          <p:nvSpPr>
            <p:cNvPr id="12580" name="Google Shape;12580;p80"/>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0"/>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0"/>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0"/>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80"/>
          <p:cNvGrpSpPr/>
          <p:nvPr/>
        </p:nvGrpSpPr>
        <p:grpSpPr>
          <a:xfrm>
            <a:off x="3214972" y="3435388"/>
            <a:ext cx="346406" cy="347552"/>
            <a:chOff x="3214972" y="3359188"/>
            <a:chExt cx="346406" cy="347552"/>
          </a:xfrm>
        </p:grpSpPr>
        <p:sp>
          <p:nvSpPr>
            <p:cNvPr id="12585" name="Google Shape;12585;p80"/>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0"/>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80"/>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80"/>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0"/>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0"/>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0"/>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0"/>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0"/>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0"/>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0"/>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0"/>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0"/>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0"/>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9" name="Google Shape;12599;p80"/>
          <p:cNvGrpSpPr/>
          <p:nvPr/>
        </p:nvGrpSpPr>
        <p:grpSpPr>
          <a:xfrm>
            <a:off x="4629306" y="3485393"/>
            <a:ext cx="367255" cy="244486"/>
            <a:chOff x="4629306" y="3409193"/>
            <a:chExt cx="367255" cy="244486"/>
          </a:xfrm>
        </p:grpSpPr>
        <p:sp>
          <p:nvSpPr>
            <p:cNvPr id="12600" name="Google Shape;12600;p80"/>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0"/>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0"/>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0"/>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0"/>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0"/>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0"/>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0"/>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0"/>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0"/>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0" name="Google Shape;12610;p80"/>
          <p:cNvGrpSpPr/>
          <p:nvPr/>
        </p:nvGrpSpPr>
        <p:grpSpPr>
          <a:xfrm>
            <a:off x="4193490" y="3426284"/>
            <a:ext cx="289939" cy="334661"/>
            <a:chOff x="4193490" y="3350084"/>
            <a:chExt cx="289939" cy="334661"/>
          </a:xfrm>
        </p:grpSpPr>
        <p:sp>
          <p:nvSpPr>
            <p:cNvPr id="12611" name="Google Shape;12611;p80"/>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0"/>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0"/>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0"/>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0"/>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0"/>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0"/>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0"/>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0"/>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0"/>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1" name="Google Shape;12621;p80"/>
          <p:cNvGrpSpPr/>
          <p:nvPr/>
        </p:nvGrpSpPr>
        <p:grpSpPr>
          <a:xfrm>
            <a:off x="6533281" y="3427430"/>
            <a:ext cx="357037" cy="357005"/>
            <a:chOff x="6533281" y="3351230"/>
            <a:chExt cx="357037" cy="357005"/>
          </a:xfrm>
        </p:grpSpPr>
        <p:sp>
          <p:nvSpPr>
            <p:cNvPr id="12622" name="Google Shape;12622;p80"/>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0"/>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0"/>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5" name="Google Shape;12625;p80"/>
          <p:cNvGrpSpPr/>
          <p:nvPr/>
        </p:nvGrpSpPr>
        <p:grpSpPr>
          <a:xfrm>
            <a:off x="6058441" y="3427430"/>
            <a:ext cx="357387" cy="357005"/>
            <a:chOff x="6058441" y="3351230"/>
            <a:chExt cx="357387" cy="357005"/>
          </a:xfrm>
        </p:grpSpPr>
        <p:sp>
          <p:nvSpPr>
            <p:cNvPr id="12626" name="Google Shape;12626;p80"/>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0"/>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80"/>
          <p:cNvGrpSpPr/>
          <p:nvPr/>
        </p:nvGrpSpPr>
        <p:grpSpPr>
          <a:xfrm>
            <a:off x="7957483" y="3427048"/>
            <a:ext cx="357387" cy="357387"/>
            <a:chOff x="7957483" y="3350848"/>
            <a:chExt cx="357387" cy="357387"/>
          </a:xfrm>
        </p:grpSpPr>
        <p:sp>
          <p:nvSpPr>
            <p:cNvPr id="12629" name="Google Shape;12629;p80"/>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0"/>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0"/>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80"/>
          <p:cNvGrpSpPr/>
          <p:nvPr/>
        </p:nvGrpSpPr>
        <p:grpSpPr>
          <a:xfrm>
            <a:off x="7007771" y="3427430"/>
            <a:ext cx="357387" cy="357005"/>
            <a:chOff x="7007771" y="3351230"/>
            <a:chExt cx="357387" cy="357005"/>
          </a:xfrm>
        </p:grpSpPr>
        <p:sp>
          <p:nvSpPr>
            <p:cNvPr id="12633" name="Google Shape;12633;p80"/>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0"/>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0"/>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0"/>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0"/>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80"/>
          <p:cNvGrpSpPr/>
          <p:nvPr/>
        </p:nvGrpSpPr>
        <p:grpSpPr>
          <a:xfrm>
            <a:off x="5108729" y="3427430"/>
            <a:ext cx="357005" cy="357005"/>
            <a:chOff x="5108729" y="3351230"/>
            <a:chExt cx="357005" cy="357005"/>
          </a:xfrm>
        </p:grpSpPr>
        <p:sp>
          <p:nvSpPr>
            <p:cNvPr id="12639" name="Google Shape;12639;p80"/>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0"/>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80"/>
          <p:cNvGrpSpPr/>
          <p:nvPr/>
        </p:nvGrpSpPr>
        <p:grpSpPr>
          <a:xfrm>
            <a:off x="5583569" y="3427430"/>
            <a:ext cx="357419" cy="357005"/>
            <a:chOff x="5583569" y="3351230"/>
            <a:chExt cx="357419" cy="357005"/>
          </a:xfrm>
        </p:grpSpPr>
        <p:sp>
          <p:nvSpPr>
            <p:cNvPr id="12642" name="Google Shape;12642;p80"/>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0"/>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80"/>
          <p:cNvGrpSpPr/>
          <p:nvPr/>
        </p:nvGrpSpPr>
        <p:grpSpPr>
          <a:xfrm>
            <a:off x="7482229" y="3427430"/>
            <a:ext cx="357419" cy="357005"/>
            <a:chOff x="7482229" y="3351230"/>
            <a:chExt cx="357419" cy="357005"/>
          </a:xfrm>
        </p:grpSpPr>
        <p:sp>
          <p:nvSpPr>
            <p:cNvPr id="12645" name="Google Shape;12645;p80"/>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0"/>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0"/>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0"/>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0"/>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80"/>
          <p:cNvGrpSpPr/>
          <p:nvPr/>
        </p:nvGrpSpPr>
        <p:grpSpPr>
          <a:xfrm>
            <a:off x="3764485" y="2966882"/>
            <a:ext cx="222874" cy="345737"/>
            <a:chOff x="3764485" y="2890682"/>
            <a:chExt cx="222874" cy="345737"/>
          </a:xfrm>
        </p:grpSpPr>
        <p:sp>
          <p:nvSpPr>
            <p:cNvPr id="12651" name="Google Shape;12651;p80"/>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0"/>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0"/>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4" name="Google Shape;12654;p80"/>
          <p:cNvGrpSpPr/>
          <p:nvPr/>
        </p:nvGrpSpPr>
        <p:grpSpPr>
          <a:xfrm>
            <a:off x="2238616" y="2984331"/>
            <a:ext cx="422596" cy="310382"/>
            <a:chOff x="2278533" y="2937377"/>
            <a:chExt cx="346788" cy="254704"/>
          </a:xfrm>
        </p:grpSpPr>
        <p:sp>
          <p:nvSpPr>
            <p:cNvPr id="12655" name="Google Shape;12655;p80"/>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0"/>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7" name="Google Shape;12657;p80"/>
          <p:cNvSpPr/>
          <p:nvPr/>
        </p:nvSpPr>
        <p:spPr>
          <a:xfrm>
            <a:off x="322786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58" name="Google Shape;12658;p80"/>
          <p:cNvGrpSpPr/>
          <p:nvPr/>
        </p:nvGrpSpPr>
        <p:grpSpPr>
          <a:xfrm>
            <a:off x="1836637" y="2967710"/>
            <a:ext cx="286152" cy="346438"/>
            <a:chOff x="1836637" y="2891510"/>
            <a:chExt cx="286152" cy="346438"/>
          </a:xfrm>
        </p:grpSpPr>
        <p:sp>
          <p:nvSpPr>
            <p:cNvPr id="12659" name="Google Shape;12659;p80"/>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0"/>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0"/>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2" name="Google Shape;12662;p80"/>
          <p:cNvGrpSpPr/>
          <p:nvPr/>
        </p:nvGrpSpPr>
        <p:grpSpPr>
          <a:xfrm>
            <a:off x="5585861" y="2982129"/>
            <a:ext cx="379764" cy="337684"/>
            <a:chOff x="5585861" y="2905929"/>
            <a:chExt cx="379764" cy="337684"/>
          </a:xfrm>
        </p:grpSpPr>
        <p:sp>
          <p:nvSpPr>
            <p:cNvPr id="12663" name="Google Shape;12663;p80"/>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0"/>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0"/>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0"/>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80"/>
          <p:cNvGrpSpPr/>
          <p:nvPr/>
        </p:nvGrpSpPr>
        <p:grpSpPr>
          <a:xfrm>
            <a:off x="1327676" y="2986680"/>
            <a:ext cx="347934" cy="310024"/>
            <a:chOff x="1327676" y="2910480"/>
            <a:chExt cx="347934" cy="310024"/>
          </a:xfrm>
        </p:grpSpPr>
        <p:sp>
          <p:nvSpPr>
            <p:cNvPr id="12668" name="Google Shape;12668;p80"/>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0"/>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0"/>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0"/>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0"/>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3" name="Google Shape;12673;p80"/>
          <p:cNvSpPr/>
          <p:nvPr/>
        </p:nvSpPr>
        <p:spPr>
          <a:xfrm>
            <a:off x="278596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74" name="Google Shape;12674;p80"/>
          <p:cNvGrpSpPr/>
          <p:nvPr/>
        </p:nvGrpSpPr>
        <p:grpSpPr>
          <a:xfrm>
            <a:off x="2753401" y="2945764"/>
            <a:ext cx="382828" cy="358601"/>
            <a:chOff x="2753373" y="2902523"/>
            <a:chExt cx="347552" cy="325557"/>
          </a:xfrm>
        </p:grpSpPr>
        <p:sp>
          <p:nvSpPr>
            <p:cNvPr id="12675" name="Google Shape;12675;p80"/>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0"/>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0"/>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0"/>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0"/>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0"/>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1" name="Google Shape;12681;p80"/>
          <p:cNvGrpSpPr/>
          <p:nvPr/>
        </p:nvGrpSpPr>
        <p:grpSpPr>
          <a:xfrm>
            <a:off x="849016" y="2979455"/>
            <a:ext cx="356655" cy="335425"/>
            <a:chOff x="849016" y="2903255"/>
            <a:chExt cx="356655" cy="335425"/>
          </a:xfrm>
        </p:grpSpPr>
        <p:sp>
          <p:nvSpPr>
            <p:cNvPr id="12682" name="Google Shape;12682;p80"/>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0"/>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0"/>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0"/>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0"/>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0"/>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0"/>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0"/>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0"/>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0"/>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0"/>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80"/>
          <p:cNvGrpSpPr/>
          <p:nvPr/>
        </p:nvGrpSpPr>
        <p:grpSpPr>
          <a:xfrm>
            <a:off x="4210933" y="3002977"/>
            <a:ext cx="280072" cy="275520"/>
            <a:chOff x="4210933" y="2926777"/>
            <a:chExt cx="280072" cy="275520"/>
          </a:xfrm>
        </p:grpSpPr>
        <p:sp>
          <p:nvSpPr>
            <p:cNvPr id="12694" name="Google Shape;12694;p80"/>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0"/>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0"/>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0"/>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0"/>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0"/>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0"/>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0"/>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0"/>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0"/>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0"/>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0"/>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0"/>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7" name="Google Shape;12707;p80"/>
          <p:cNvGrpSpPr/>
          <p:nvPr/>
        </p:nvGrpSpPr>
        <p:grpSpPr>
          <a:xfrm>
            <a:off x="4667216" y="2991582"/>
            <a:ext cx="320273" cy="318395"/>
            <a:chOff x="4667216" y="2915382"/>
            <a:chExt cx="320273" cy="318395"/>
          </a:xfrm>
        </p:grpSpPr>
        <p:sp>
          <p:nvSpPr>
            <p:cNvPr id="12708" name="Google Shape;12708;p80"/>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80"/>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0"/>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0"/>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2" name="Google Shape;12712;p80"/>
          <p:cNvGrpSpPr/>
          <p:nvPr/>
        </p:nvGrpSpPr>
        <p:grpSpPr>
          <a:xfrm>
            <a:off x="5170480" y="3010839"/>
            <a:ext cx="261929" cy="280550"/>
            <a:chOff x="5170480" y="2934639"/>
            <a:chExt cx="261929" cy="280550"/>
          </a:xfrm>
        </p:grpSpPr>
        <p:sp>
          <p:nvSpPr>
            <p:cNvPr id="12713" name="Google Shape;12713;p80"/>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0"/>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0"/>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0"/>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0"/>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0"/>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0"/>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0" name="Google Shape;12720;p80"/>
          <p:cNvGrpSpPr/>
          <p:nvPr/>
        </p:nvGrpSpPr>
        <p:grpSpPr>
          <a:xfrm>
            <a:off x="6069423" y="2968091"/>
            <a:ext cx="362321" cy="364231"/>
            <a:chOff x="6069423" y="2891892"/>
            <a:chExt cx="362321" cy="364231"/>
          </a:xfrm>
        </p:grpSpPr>
        <p:sp>
          <p:nvSpPr>
            <p:cNvPr id="12721" name="Google Shape;12721;p80"/>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0"/>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0"/>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0"/>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0"/>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0"/>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0"/>
          <p:cNvGrpSpPr/>
          <p:nvPr/>
        </p:nvGrpSpPr>
        <p:grpSpPr>
          <a:xfrm>
            <a:off x="6571955" y="2995370"/>
            <a:ext cx="308878" cy="311170"/>
            <a:chOff x="6571955" y="2919170"/>
            <a:chExt cx="308878" cy="311170"/>
          </a:xfrm>
        </p:grpSpPr>
        <p:sp>
          <p:nvSpPr>
            <p:cNvPr id="12728" name="Google Shape;12728;p80"/>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0"/>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0"/>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0"/>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0"/>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0"/>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0"/>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0"/>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0"/>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0"/>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8" name="Google Shape;12738;p80"/>
          <p:cNvGrpSpPr/>
          <p:nvPr/>
        </p:nvGrpSpPr>
        <p:grpSpPr>
          <a:xfrm>
            <a:off x="7500054" y="3010935"/>
            <a:ext cx="350576" cy="280454"/>
            <a:chOff x="7500054" y="2934735"/>
            <a:chExt cx="350576" cy="280454"/>
          </a:xfrm>
        </p:grpSpPr>
        <p:sp>
          <p:nvSpPr>
            <p:cNvPr id="12739" name="Google Shape;12739;p80"/>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0"/>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0"/>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0"/>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0"/>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0"/>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0"/>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0"/>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80"/>
          <p:cNvGrpSpPr/>
          <p:nvPr/>
        </p:nvGrpSpPr>
        <p:grpSpPr>
          <a:xfrm>
            <a:off x="7024430" y="2950862"/>
            <a:ext cx="332012" cy="355454"/>
            <a:chOff x="7055134" y="2919170"/>
            <a:chExt cx="290321" cy="310820"/>
          </a:xfrm>
        </p:grpSpPr>
        <p:sp>
          <p:nvSpPr>
            <p:cNvPr id="12748" name="Google Shape;12748;p80"/>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0"/>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0"/>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0"/>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0"/>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0"/>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0"/>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0"/>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0"/>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0"/>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0"/>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0"/>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0"/>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0"/>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2" name="Google Shape;12762;p80"/>
          <p:cNvGrpSpPr/>
          <p:nvPr/>
        </p:nvGrpSpPr>
        <p:grpSpPr>
          <a:xfrm>
            <a:off x="7985143" y="2976813"/>
            <a:ext cx="330109" cy="347552"/>
            <a:chOff x="7985143" y="2900613"/>
            <a:chExt cx="330109" cy="347552"/>
          </a:xfrm>
        </p:grpSpPr>
        <p:sp>
          <p:nvSpPr>
            <p:cNvPr id="12763" name="Google Shape;12763;p80"/>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0"/>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0"/>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0"/>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0"/>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0"/>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0"/>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0"/>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1" name="Google Shape;12771;p80"/>
          <p:cNvGrpSpPr/>
          <p:nvPr/>
        </p:nvGrpSpPr>
        <p:grpSpPr>
          <a:xfrm>
            <a:off x="7990840" y="2511426"/>
            <a:ext cx="354363" cy="353631"/>
            <a:chOff x="7990840" y="2435226"/>
            <a:chExt cx="354363" cy="353631"/>
          </a:xfrm>
        </p:grpSpPr>
        <p:sp>
          <p:nvSpPr>
            <p:cNvPr id="12772" name="Google Shape;12772;p80"/>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0"/>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0"/>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80"/>
          <p:cNvGrpSpPr/>
          <p:nvPr/>
        </p:nvGrpSpPr>
        <p:grpSpPr>
          <a:xfrm>
            <a:off x="1817317" y="2556530"/>
            <a:ext cx="350958" cy="263043"/>
            <a:chOff x="1817317" y="2480330"/>
            <a:chExt cx="350958" cy="263043"/>
          </a:xfrm>
        </p:grpSpPr>
        <p:sp>
          <p:nvSpPr>
            <p:cNvPr id="12776" name="Google Shape;12776;p80"/>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0"/>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0"/>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0"/>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0"/>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1" name="Google Shape;12781;p80"/>
          <p:cNvGrpSpPr/>
          <p:nvPr/>
        </p:nvGrpSpPr>
        <p:grpSpPr>
          <a:xfrm>
            <a:off x="1341727" y="2559549"/>
            <a:ext cx="419913" cy="308109"/>
            <a:chOff x="1341727" y="2483349"/>
            <a:chExt cx="419913" cy="308109"/>
          </a:xfrm>
        </p:grpSpPr>
        <p:sp>
          <p:nvSpPr>
            <p:cNvPr id="12782" name="Google Shape;12782;p80"/>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0"/>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0"/>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5" name="Google Shape;12785;p80"/>
          <p:cNvGrpSpPr/>
          <p:nvPr/>
        </p:nvGrpSpPr>
        <p:grpSpPr>
          <a:xfrm>
            <a:off x="854332" y="2523936"/>
            <a:ext cx="376358" cy="330109"/>
            <a:chOff x="854332" y="2447736"/>
            <a:chExt cx="376358" cy="330109"/>
          </a:xfrm>
        </p:grpSpPr>
        <p:sp>
          <p:nvSpPr>
            <p:cNvPr id="12786" name="Google Shape;12786;p80"/>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0"/>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0"/>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0"/>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0"/>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0"/>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0"/>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0"/>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4" name="Google Shape;12794;p80"/>
          <p:cNvGrpSpPr/>
          <p:nvPr/>
        </p:nvGrpSpPr>
        <p:grpSpPr>
          <a:xfrm>
            <a:off x="4206763" y="2527151"/>
            <a:ext cx="322151" cy="322374"/>
            <a:chOff x="4206763" y="2450951"/>
            <a:chExt cx="322151" cy="322374"/>
          </a:xfrm>
        </p:grpSpPr>
        <p:sp>
          <p:nvSpPr>
            <p:cNvPr id="12795" name="Google Shape;12795;p80"/>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0"/>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0"/>
          <p:cNvGrpSpPr/>
          <p:nvPr/>
        </p:nvGrpSpPr>
        <p:grpSpPr>
          <a:xfrm>
            <a:off x="7528096" y="2526259"/>
            <a:ext cx="327976" cy="324316"/>
            <a:chOff x="7528096" y="2450059"/>
            <a:chExt cx="327976" cy="324316"/>
          </a:xfrm>
        </p:grpSpPr>
        <p:sp>
          <p:nvSpPr>
            <p:cNvPr id="12798" name="Google Shape;12798;p80"/>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0"/>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0"/>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0"/>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0"/>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3" name="Google Shape;12803;p80"/>
          <p:cNvGrpSpPr/>
          <p:nvPr/>
        </p:nvGrpSpPr>
        <p:grpSpPr>
          <a:xfrm>
            <a:off x="7077129" y="2588742"/>
            <a:ext cx="282364" cy="198619"/>
            <a:chOff x="7077129" y="2512542"/>
            <a:chExt cx="282364" cy="198619"/>
          </a:xfrm>
        </p:grpSpPr>
        <p:sp>
          <p:nvSpPr>
            <p:cNvPr id="12804" name="Google Shape;12804;p80"/>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0"/>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0"/>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0"/>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0"/>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0"/>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0"/>
          <p:cNvGrpSpPr/>
          <p:nvPr/>
        </p:nvGrpSpPr>
        <p:grpSpPr>
          <a:xfrm>
            <a:off x="3725461" y="2520912"/>
            <a:ext cx="334279" cy="334661"/>
            <a:chOff x="3725461" y="2444712"/>
            <a:chExt cx="334279" cy="334661"/>
          </a:xfrm>
        </p:grpSpPr>
        <p:sp>
          <p:nvSpPr>
            <p:cNvPr id="12811" name="Google Shape;12811;p80"/>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0"/>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0"/>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0"/>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0"/>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0"/>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0"/>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8" name="Google Shape;12818;p80"/>
          <p:cNvGrpSpPr/>
          <p:nvPr/>
        </p:nvGrpSpPr>
        <p:grpSpPr>
          <a:xfrm>
            <a:off x="6577238" y="2533421"/>
            <a:ext cx="332019" cy="310788"/>
            <a:chOff x="6577238" y="2457221"/>
            <a:chExt cx="332019" cy="310788"/>
          </a:xfrm>
        </p:grpSpPr>
        <p:sp>
          <p:nvSpPr>
            <p:cNvPr id="12819" name="Google Shape;12819;p80"/>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0"/>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0"/>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0"/>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0"/>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0"/>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80"/>
          <p:cNvGrpSpPr/>
          <p:nvPr/>
        </p:nvGrpSpPr>
        <p:grpSpPr>
          <a:xfrm>
            <a:off x="2818561" y="2515978"/>
            <a:ext cx="247892" cy="346024"/>
            <a:chOff x="2818561" y="2439778"/>
            <a:chExt cx="247892" cy="346024"/>
          </a:xfrm>
        </p:grpSpPr>
        <p:sp>
          <p:nvSpPr>
            <p:cNvPr id="12826" name="Google Shape;12826;p80"/>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0"/>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0"/>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0"/>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0"/>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0"/>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0"/>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0"/>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0"/>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80"/>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0"/>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0"/>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8" name="Google Shape;12838;p80"/>
          <p:cNvGrpSpPr/>
          <p:nvPr/>
        </p:nvGrpSpPr>
        <p:grpSpPr>
          <a:xfrm>
            <a:off x="3207778" y="2550832"/>
            <a:ext cx="419933" cy="275170"/>
            <a:chOff x="3207778" y="2474632"/>
            <a:chExt cx="419933" cy="275170"/>
          </a:xfrm>
        </p:grpSpPr>
        <p:sp>
          <p:nvSpPr>
            <p:cNvPr id="12839" name="Google Shape;12839;p80"/>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0"/>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0"/>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0"/>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0"/>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0"/>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0"/>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0"/>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0"/>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0"/>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0"/>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0"/>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0"/>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0"/>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3" name="Google Shape;12853;p80"/>
          <p:cNvGrpSpPr/>
          <p:nvPr/>
        </p:nvGrpSpPr>
        <p:grpSpPr>
          <a:xfrm>
            <a:off x="6099375" y="2532275"/>
            <a:ext cx="337684" cy="314194"/>
            <a:chOff x="6099375" y="2456075"/>
            <a:chExt cx="337684" cy="314194"/>
          </a:xfrm>
        </p:grpSpPr>
        <p:sp>
          <p:nvSpPr>
            <p:cNvPr id="12854" name="Google Shape;12854;p80"/>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0"/>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80"/>
          <p:cNvGrpSpPr/>
          <p:nvPr/>
        </p:nvGrpSpPr>
        <p:grpSpPr>
          <a:xfrm>
            <a:off x="2312623" y="2544784"/>
            <a:ext cx="312698" cy="286534"/>
            <a:chOff x="2312623" y="2468584"/>
            <a:chExt cx="312698" cy="286534"/>
          </a:xfrm>
        </p:grpSpPr>
        <p:sp>
          <p:nvSpPr>
            <p:cNvPr id="12857" name="Google Shape;12857;p80"/>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0"/>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0"/>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0" name="Google Shape;12860;p80"/>
          <p:cNvGrpSpPr/>
          <p:nvPr/>
        </p:nvGrpSpPr>
        <p:grpSpPr>
          <a:xfrm>
            <a:off x="5618805" y="2517124"/>
            <a:ext cx="345292" cy="342618"/>
            <a:chOff x="5618805" y="2440924"/>
            <a:chExt cx="345292" cy="342618"/>
          </a:xfrm>
        </p:grpSpPr>
        <p:sp>
          <p:nvSpPr>
            <p:cNvPr id="12861" name="Google Shape;12861;p80"/>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0"/>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0"/>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0"/>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0"/>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0"/>
          <p:cNvGrpSpPr/>
          <p:nvPr/>
        </p:nvGrpSpPr>
        <p:grpSpPr>
          <a:xfrm>
            <a:off x="4653179" y="2522790"/>
            <a:ext cx="377886" cy="331255"/>
            <a:chOff x="4653179" y="2446590"/>
            <a:chExt cx="377886" cy="331255"/>
          </a:xfrm>
        </p:grpSpPr>
        <p:sp>
          <p:nvSpPr>
            <p:cNvPr id="12867" name="Google Shape;12867;p80"/>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0"/>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0"/>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0"/>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1" name="Google Shape;12871;p80"/>
          <p:cNvGrpSpPr/>
          <p:nvPr/>
        </p:nvGrpSpPr>
        <p:grpSpPr>
          <a:xfrm>
            <a:off x="5184517" y="2535681"/>
            <a:ext cx="252062" cy="305122"/>
            <a:chOff x="5184517" y="2459481"/>
            <a:chExt cx="252062" cy="305122"/>
          </a:xfrm>
        </p:grpSpPr>
        <p:sp>
          <p:nvSpPr>
            <p:cNvPr id="12872" name="Google Shape;12872;p80"/>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0"/>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0"/>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0"/>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0"/>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0"/>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8" name="Google Shape;12878;p80"/>
          <p:cNvSpPr/>
          <p:nvPr/>
        </p:nvSpPr>
        <p:spPr>
          <a:xfrm>
            <a:off x="180102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79" name="Google Shape;12879;p80"/>
          <p:cNvGrpSpPr/>
          <p:nvPr/>
        </p:nvGrpSpPr>
        <p:grpSpPr>
          <a:xfrm>
            <a:off x="6155459" y="2045308"/>
            <a:ext cx="249770" cy="363849"/>
            <a:chOff x="6155459" y="1969108"/>
            <a:chExt cx="249770" cy="363849"/>
          </a:xfrm>
        </p:grpSpPr>
        <p:sp>
          <p:nvSpPr>
            <p:cNvPr id="12880" name="Google Shape;12880;p80"/>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0"/>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0"/>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0"/>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0"/>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0"/>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0"/>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0"/>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0"/>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9" name="Google Shape;12889;p80"/>
          <p:cNvGrpSpPr/>
          <p:nvPr/>
        </p:nvGrpSpPr>
        <p:grpSpPr>
          <a:xfrm>
            <a:off x="2280029" y="2046804"/>
            <a:ext cx="353631" cy="354395"/>
            <a:chOff x="2280029" y="1970604"/>
            <a:chExt cx="353631" cy="354395"/>
          </a:xfrm>
        </p:grpSpPr>
        <p:sp>
          <p:nvSpPr>
            <p:cNvPr id="12890" name="Google Shape;12890;p80"/>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0"/>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0"/>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0"/>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4" name="Google Shape;12894;p80"/>
          <p:cNvGrpSpPr/>
          <p:nvPr/>
        </p:nvGrpSpPr>
        <p:grpSpPr>
          <a:xfrm>
            <a:off x="8065100" y="2076374"/>
            <a:ext cx="255086" cy="301685"/>
            <a:chOff x="8065100" y="2000174"/>
            <a:chExt cx="255086" cy="301685"/>
          </a:xfrm>
        </p:grpSpPr>
        <p:sp>
          <p:nvSpPr>
            <p:cNvPr id="12895" name="Google Shape;12895;p80"/>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0"/>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0"/>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0"/>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80"/>
          <p:cNvGrpSpPr/>
          <p:nvPr/>
        </p:nvGrpSpPr>
        <p:grpSpPr>
          <a:xfrm>
            <a:off x="6633705" y="2045308"/>
            <a:ext cx="249420" cy="363849"/>
            <a:chOff x="6633705" y="1969108"/>
            <a:chExt cx="249420" cy="363849"/>
          </a:xfrm>
        </p:grpSpPr>
        <p:sp>
          <p:nvSpPr>
            <p:cNvPr id="12900" name="Google Shape;12900;p80"/>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0"/>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0"/>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0"/>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0"/>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0"/>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0"/>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0"/>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8" name="Google Shape;12908;p80"/>
          <p:cNvGrpSpPr/>
          <p:nvPr/>
        </p:nvGrpSpPr>
        <p:grpSpPr>
          <a:xfrm>
            <a:off x="5211031" y="2045308"/>
            <a:ext cx="226661" cy="363467"/>
            <a:chOff x="5211031" y="1969108"/>
            <a:chExt cx="226661" cy="363467"/>
          </a:xfrm>
        </p:grpSpPr>
        <p:sp>
          <p:nvSpPr>
            <p:cNvPr id="12909" name="Google Shape;12909;p80"/>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0"/>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0"/>
          <p:cNvGrpSpPr/>
          <p:nvPr/>
        </p:nvGrpSpPr>
        <p:grpSpPr>
          <a:xfrm>
            <a:off x="3712952" y="2046804"/>
            <a:ext cx="354363" cy="354395"/>
            <a:chOff x="3712952" y="1970604"/>
            <a:chExt cx="354363" cy="354395"/>
          </a:xfrm>
        </p:grpSpPr>
        <p:sp>
          <p:nvSpPr>
            <p:cNvPr id="12912" name="Google Shape;12912;p80"/>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0"/>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0"/>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0"/>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0"/>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0"/>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0"/>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0"/>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0"/>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80"/>
          <p:cNvGrpSpPr/>
          <p:nvPr/>
        </p:nvGrpSpPr>
        <p:grpSpPr>
          <a:xfrm>
            <a:off x="3235438" y="2046804"/>
            <a:ext cx="354363" cy="354745"/>
            <a:chOff x="3235438" y="1970604"/>
            <a:chExt cx="354363" cy="354745"/>
          </a:xfrm>
        </p:grpSpPr>
        <p:sp>
          <p:nvSpPr>
            <p:cNvPr id="12922" name="Google Shape;12922;p80"/>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0"/>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0"/>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0"/>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0"/>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0"/>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0"/>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0"/>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0"/>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0"/>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0"/>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0"/>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0"/>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5" name="Google Shape;12935;p80"/>
          <p:cNvGrpSpPr/>
          <p:nvPr/>
        </p:nvGrpSpPr>
        <p:grpSpPr>
          <a:xfrm>
            <a:off x="1329585" y="2066125"/>
            <a:ext cx="341472" cy="335074"/>
            <a:chOff x="1329585" y="1989925"/>
            <a:chExt cx="341472" cy="335074"/>
          </a:xfrm>
        </p:grpSpPr>
        <p:sp>
          <p:nvSpPr>
            <p:cNvPr id="12936" name="Google Shape;12936;p80"/>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0"/>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0"/>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9" name="Google Shape;12939;p80"/>
          <p:cNvGrpSpPr/>
          <p:nvPr/>
        </p:nvGrpSpPr>
        <p:grpSpPr>
          <a:xfrm>
            <a:off x="5591871" y="2066106"/>
            <a:ext cx="416649" cy="325597"/>
            <a:chOff x="5626763" y="2013829"/>
            <a:chExt cx="351722" cy="274788"/>
          </a:xfrm>
        </p:grpSpPr>
        <p:sp>
          <p:nvSpPr>
            <p:cNvPr id="12940" name="Google Shape;12940;p80"/>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0"/>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0"/>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0"/>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0"/>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0"/>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0"/>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0"/>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0"/>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0"/>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0"/>
          <p:cNvGrpSpPr/>
          <p:nvPr/>
        </p:nvGrpSpPr>
        <p:grpSpPr>
          <a:xfrm>
            <a:off x="7576605" y="2060077"/>
            <a:ext cx="276698" cy="333133"/>
            <a:chOff x="7576605" y="1983877"/>
            <a:chExt cx="276698" cy="333133"/>
          </a:xfrm>
        </p:grpSpPr>
        <p:sp>
          <p:nvSpPr>
            <p:cNvPr id="12951" name="Google Shape;12951;p80"/>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0"/>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3" name="Google Shape;12953;p80"/>
          <p:cNvGrpSpPr/>
          <p:nvPr/>
        </p:nvGrpSpPr>
        <p:grpSpPr>
          <a:xfrm>
            <a:off x="853568" y="2051738"/>
            <a:ext cx="337334" cy="353599"/>
            <a:chOff x="853568" y="1975538"/>
            <a:chExt cx="337334" cy="353599"/>
          </a:xfrm>
        </p:grpSpPr>
        <p:sp>
          <p:nvSpPr>
            <p:cNvPr id="12954" name="Google Shape;12954;p80"/>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0"/>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0"/>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0"/>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80"/>
          <p:cNvGrpSpPr/>
          <p:nvPr/>
        </p:nvGrpSpPr>
        <p:grpSpPr>
          <a:xfrm>
            <a:off x="2770052" y="2085828"/>
            <a:ext cx="327085" cy="277080"/>
            <a:chOff x="2770052" y="2009628"/>
            <a:chExt cx="327085" cy="277080"/>
          </a:xfrm>
        </p:grpSpPr>
        <p:sp>
          <p:nvSpPr>
            <p:cNvPr id="12959" name="Google Shape;12959;p80"/>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0"/>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1" name="Google Shape;12961;p80"/>
          <p:cNvSpPr/>
          <p:nvPr/>
        </p:nvSpPr>
        <p:spPr>
          <a:xfrm>
            <a:off x="706006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2" name="Google Shape;12962;p80"/>
          <p:cNvGrpSpPr/>
          <p:nvPr/>
        </p:nvGrpSpPr>
        <p:grpSpPr>
          <a:xfrm>
            <a:off x="4195399" y="2046804"/>
            <a:ext cx="344878" cy="343573"/>
            <a:chOff x="4195399" y="1970604"/>
            <a:chExt cx="344878" cy="343573"/>
          </a:xfrm>
        </p:grpSpPr>
        <p:sp>
          <p:nvSpPr>
            <p:cNvPr id="12963" name="Google Shape;12963;p80"/>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0"/>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0"/>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0"/>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80"/>
          <p:cNvGrpSpPr/>
          <p:nvPr/>
        </p:nvGrpSpPr>
        <p:grpSpPr>
          <a:xfrm>
            <a:off x="4674791" y="2053647"/>
            <a:ext cx="344528" cy="344114"/>
            <a:chOff x="4674791" y="1977447"/>
            <a:chExt cx="344528" cy="344114"/>
          </a:xfrm>
        </p:grpSpPr>
        <p:sp>
          <p:nvSpPr>
            <p:cNvPr id="12968" name="Google Shape;12968;p80"/>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0"/>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0"/>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0"/>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0"/>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0"/>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0"/>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0"/>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0"/>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0"/>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0"/>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0"/>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0"/>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0"/>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0"/>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0"/>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0"/>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0"/>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0"/>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0"/>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0"/>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0"/>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0"/>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80"/>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0"/>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0"/>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80"/>
          <p:cNvGrpSpPr/>
          <p:nvPr/>
        </p:nvGrpSpPr>
        <p:grpSpPr>
          <a:xfrm>
            <a:off x="6083810" y="1623497"/>
            <a:ext cx="382819" cy="310788"/>
            <a:chOff x="6083810" y="1547297"/>
            <a:chExt cx="382819" cy="310788"/>
          </a:xfrm>
        </p:grpSpPr>
        <p:sp>
          <p:nvSpPr>
            <p:cNvPr id="12995" name="Google Shape;12995;p80"/>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0"/>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0"/>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0"/>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0"/>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0"/>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0"/>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0"/>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0"/>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0"/>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0"/>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0"/>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0"/>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0"/>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0"/>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0"/>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0"/>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0"/>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0"/>
          <p:cNvGrpSpPr/>
          <p:nvPr/>
        </p:nvGrpSpPr>
        <p:grpSpPr>
          <a:xfrm>
            <a:off x="6558300" y="1614393"/>
            <a:ext cx="382788" cy="328613"/>
            <a:chOff x="6558300" y="1538193"/>
            <a:chExt cx="382788" cy="328613"/>
          </a:xfrm>
        </p:grpSpPr>
        <p:sp>
          <p:nvSpPr>
            <p:cNvPr id="13014" name="Google Shape;13014;p80"/>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0"/>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80"/>
          <p:cNvGrpSpPr/>
          <p:nvPr/>
        </p:nvGrpSpPr>
        <p:grpSpPr>
          <a:xfrm>
            <a:off x="5194002" y="1587497"/>
            <a:ext cx="259605" cy="346024"/>
            <a:chOff x="5194002" y="1511297"/>
            <a:chExt cx="259605" cy="346024"/>
          </a:xfrm>
        </p:grpSpPr>
        <p:sp>
          <p:nvSpPr>
            <p:cNvPr id="13017" name="Google Shape;13017;p80"/>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0"/>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0"/>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0"/>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80"/>
          <p:cNvGrpSpPr/>
          <p:nvPr/>
        </p:nvGrpSpPr>
        <p:grpSpPr>
          <a:xfrm>
            <a:off x="1394741" y="1588261"/>
            <a:ext cx="252444" cy="351722"/>
            <a:chOff x="1394741" y="1512061"/>
            <a:chExt cx="252444" cy="351722"/>
          </a:xfrm>
        </p:grpSpPr>
        <p:sp>
          <p:nvSpPr>
            <p:cNvPr id="13022" name="Google Shape;13022;p80"/>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0"/>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0"/>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0"/>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0"/>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0"/>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0"/>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0"/>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0"/>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0"/>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0"/>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0"/>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0"/>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0"/>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0"/>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0"/>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0"/>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80"/>
          <p:cNvGrpSpPr/>
          <p:nvPr/>
        </p:nvGrpSpPr>
        <p:grpSpPr>
          <a:xfrm>
            <a:off x="855096" y="1580685"/>
            <a:ext cx="380910" cy="339594"/>
            <a:chOff x="855096" y="1504485"/>
            <a:chExt cx="380910" cy="339594"/>
          </a:xfrm>
        </p:grpSpPr>
        <p:sp>
          <p:nvSpPr>
            <p:cNvPr id="13040" name="Google Shape;13040;p80"/>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0"/>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0"/>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0"/>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0"/>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80"/>
          <p:cNvGrpSpPr/>
          <p:nvPr/>
        </p:nvGrpSpPr>
        <p:grpSpPr>
          <a:xfrm>
            <a:off x="1819576" y="1587879"/>
            <a:ext cx="352103" cy="352103"/>
            <a:chOff x="1819576" y="1511679"/>
            <a:chExt cx="352103" cy="352103"/>
          </a:xfrm>
        </p:grpSpPr>
        <p:sp>
          <p:nvSpPr>
            <p:cNvPr id="13046" name="Google Shape;13046;p80"/>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0"/>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0"/>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0"/>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0" name="Google Shape;13050;p80"/>
          <p:cNvGrpSpPr/>
          <p:nvPr/>
        </p:nvGrpSpPr>
        <p:grpSpPr>
          <a:xfrm>
            <a:off x="5621097" y="1576961"/>
            <a:ext cx="371424" cy="355446"/>
            <a:chOff x="5621097" y="1500761"/>
            <a:chExt cx="371424" cy="355446"/>
          </a:xfrm>
        </p:grpSpPr>
        <p:sp>
          <p:nvSpPr>
            <p:cNvPr id="13051" name="Google Shape;13051;p8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3" name="Google Shape;13053;p80"/>
          <p:cNvGrpSpPr/>
          <p:nvPr/>
        </p:nvGrpSpPr>
        <p:grpSpPr>
          <a:xfrm>
            <a:off x="4670239" y="1617799"/>
            <a:ext cx="359679" cy="321833"/>
            <a:chOff x="4670239" y="1541599"/>
            <a:chExt cx="359679" cy="321833"/>
          </a:xfrm>
        </p:grpSpPr>
        <p:sp>
          <p:nvSpPr>
            <p:cNvPr id="13054" name="Google Shape;13054;p80"/>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0"/>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0"/>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0"/>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0"/>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80"/>
          <p:cNvGrpSpPr/>
          <p:nvPr/>
        </p:nvGrpSpPr>
        <p:grpSpPr>
          <a:xfrm>
            <a:off x="4212429" y="1578585"/>
            <a:ext cx="321037" cy="353822"/>
            <a:chOff x="4212429" y="1502385"/>
            <a:chExt cx="321037" cy="353822"/>
          </a:xfrm>
        </p:grpSpPr>
        <p:sp>
          <p:nvSpPr>
            <p:cNvPr id="13060" name="Google Shape;13060;p80"/>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0"/>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0"/>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0"/>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4" name="Google Shape;13064;p80"/>
          <p:cNvGrpSpPr/>
          <p:nvPr/>
        </p:nvGrpSpPr>
        <p:grpSpPr>
          <a:xfrm>
            <a:off x="2302788" y="1582181"/>
            <a:ext cx="336188" cy="335425"/>
            <a:chOff x="2302788" y="1505981"/>
            <a:chExt cx="336188" cy="335425"/>
          </a:xfrm>
        </p:grpSpPr>
        <p:sp>
          <p:nvSpPr>
            <p:cNvPr id="13065" name="Google Shape;13065;p80"/>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0"/>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0"/>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0"/>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0"/>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0"/>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0"/>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0"/>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0"/>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0"/>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0"/>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0"/>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0"/>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0"/>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0"/>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0"/>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0"/>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2" name="Google Shape;13082;p80"/>
          <p:cNvGrpSpPr/>
          <p:nvPr/>
        </p:nvGrpSpPr>
        <p:grpSpPr>
          <a:xfrm>
            <a:off x="2780301" y="1598096"/>
            <a:ext cx="333133" cy="321037"/>
            <a:chOff x="2780301" y="1521896"/>
            <a:chExt cx="333133" cy="321037"/>
          </a:xfrm>
        </p:grpSpPr>
        <p:sp>
          <p:nvSpPr>
            <p:cNvPr id="13083" name="Google Shape;13083;p80"/>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0"/>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0"/>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0"/>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0"/>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0"/>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0"/>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0"/>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0"/>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0"/>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0"/>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0"/>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0"/>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0"/>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0"/>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0"/>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0"/>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0"/>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0"/>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0"/>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3" name="Google Shape;13103;p80"/>
          <p:cNvGrpSpPr/>
          <p:nvPr/>
        </p:nvGrpSpPr>
        <p:grpSpPr>
          <a:xfrm>
            <a:off x="3316159" y="1591285"/>
            <a:ext cx="211892" cy="339594"/>
            <a:chOff x="3316159" y="1515085"/>
            <a:chExt cx="211892" cy="339594"/>
          </a:xfrm>
        </p:grpSpPr>
        <p:sp>
          <p:nvSpPr>
            <p:cNvPr id="13104" name="Google Shape;13104;p80"/>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0"/>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0"/>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07" name="Google Shape;13107;p80"/>
            <p:cNvGrpSpPr/>
            <p:nvPr/>
          </p:nvGrpSpPr>
          <p:grpSpPr>
            <a:xfrm>
              <a:off x="3316159" y="1515085"/>
              <a:ext cx="211892" cy="339594"/>
              <a:chOff x="3316159" y="1515085"/>
              <a:chExt cx="211892" cy="339594"/>
            </a:xfrm>
          </p:grpSpPr>
          <p:sp>
            <p:nvSpPr>
              <p:cNvPr id="13108" name="Google Shape;13108;p80"/>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0"/>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0"/>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0"/>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0"/>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0"/>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14" name="Google Shape;13114;p80"/>
          <p:cNvGrpSpPr/>
          <p:nvPr/>
        </p:nvGrpSpPr>
        <p:grpSpPr>
          <a:xfrm>
            <a:off x="3716358" y="1620855"/>
            <a:ext cx="361971" cy="314958"/>
            <a:chOff x="3716358" y="1544655"/>
            <a:chExt cx="361971" cy="314958"/>
          </a:xfrm>
        </p:grpSpPr>
        <p:sp>
          <p:nvSpPr>
            <p:cNvPr id="13115" name="Google Shape;13115;p80"/>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0"/>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0"/>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0"/>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0"/>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20" name="Google Shape;13120;p80"/>
            <p:cNvGrpSpPr/>
            <p:nvPr/>
          </p:nvGrpSpPr>
          <p:grpSpPr>
            <a:xfrm>
              <a:off x="3716358" y="1544655"/>
              <a:ext cx="361971" cy="314958"/>
              <a:chOff x="3716358" y="1544655"/>
              <a:chExt cx="361971" cy="314958"/>
            </a:xfrm>
          </p:grpSpPr>
          <p:sp>
            <p:nvSpPr>
              <p:cNvPr id="13121" name="Google Shape;13121;p80"/>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0"/>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0"/>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0"/>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0"/>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26" name="Google Shape;13126;p80"/>
          <p:cNvGrpSpPr/>
          <p:nvPr/>
        </p:nvGrpSpPr>
        <p:grpSpPr>
          <a:xfrm>
            <a:off x="7011924" y="1633752"/>
            <a:ext cx="499533" cy="305136"/>
            <a:chOff x="7009649" y="1541981"/>
            <a:chExt cx="524940" cy="320655"/>
          </a:xfrm>
        </p:grpSpPr>
        <p:sp>
          <p:nvSpPr>
            <p:cNvPr id="13127" name="Google Shape;13127;p80"/>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0"/>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0"/>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0"/>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0"/>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0"/>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0"/>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0"/>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5" name="Google Shape;13135;p80"/>
          <p:cNvGrpSpPr/>
          <p:nvPr/>
        </p:nvGrpSpPr>
        <p:grpSpPr>
          <a:xfrm>
            <a:off x="8034034" y="1594309"/>
            <a:ext cx="282746" cy="340358"/>
            <a:chOff x="8034034" y="1518109"/>
            <a:chExt cx="282746" cy="340358"/>
          </a:xfrm>
        </p:grpSpPr>
        <p:sp>
          <p:nvSpPr>
            <p:cNvPr id="13136" name="Google Shape;13136;p80"/>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0"/>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0"/>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0"/>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0" name="Google Shape;13140;p80"/>
          <p:cNvGrpSpPr/>
          <p:nvPr/>
        </p:nvGrpSpPr>
        <p:grpSpPr>
          <a:xfrm>
            <a:off x="7582302" y="1576134"/>
            <a:ext cx="369133" cy="360411"/>
            <a:chOff x="7582302" y="1499934"/>
            <a:chExt cx="369133" cy="360411"/>
          </a:xfrm>
        </p:grpSpPr>
        <p:sp>
          <p:nvSpPr>
            <p:cNvPr id="13141" name="Google Shape;13141;p80"/>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0"/>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0"/>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0"/>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0"/>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80"/>
          <p:cNvGrpSpPr/>
          <p:nvPr/>
        </p:nvGrpSpPr>
        <p:grpSpPr>
          <a:xfrm>
            <a:off x="6196089" y="3893352"/>
            <a:ext cx="346056" cy="345674"/>
            <a:chOff x="2238181" y="4120624"/>
            <a:chExt cx="346056" cy="345674"/>
          </a:xfrm>
        </p:grpSpPr>
        <p:grpSp>
          <p:nvGrpSpPr>
            <p:cNvPr id="13147" name="Google Shape;13147;p80"/>
            <p:cNvGrpSpPr/>
            <p:nvPr/>
          </p:nvGrpSpPr>
          <p:grpSpPr>
            <a:xfrm>
              <a:off x="2309155" y="4177413"/>
              <a:ext cx="203862" cy="231903"/>
              <a:chOff x="1512725" y="258500"/>
              <a:chExt cx="4570900" cy="5199625"/>
            </a:xfrm>
          </p:grpSpPr>
          <p:sp>
            <p:nvSpPr>
              <p:cNvPr id="13148" name="Google Shape;13148;p80"/>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0"/>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0" name="Google Shape;13150;p80"/>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1" name="Google Shape;13151;p80"/>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cxnSp>
        <p:nvCxnSpPr>
          <p:cNvPr id="445" name="Google Shape;445;p35"/>
          <p:cNvCxnSpPr/>
          <p:nvPr/>
        </p:nvCxnSpPr>
        <p:spPr>
          <a:xfrm rot="-5400000" flipH="1">
            <a:off x="7621350" y="477825"/>
            <a:ext cx="820200" cy="820200"/>
          </a:xfrm>
          <a:prstGeom prst="bentConnector3">
            <a:avLst>
              <a:gd name="adj1" fmla="val 50000"/>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cxnSp>
        <p:nvCxnSpPr>
          <p:cNvPr id="446" name="Google Shape;446;p35"/>
          <p:cNvCxnSpPr/>
          <p:nvPr/>
        </p:nvCxnSpPr>
        <p:spPr>
          <a:xfrm>
            <a:off x="8441550" y="355775"/>
            <a:ext cx="1371600" cy="0"/>
          </a:xfrm>
          <a:prstGeom prst="straightConnector1">
            <a:avLst/>
          </a:prstGeom>
          <a:noFill/>
          <a:ln w="19050" cap="flat" cmpd="sng">
            <a:solidFill>
              <a:schemeClr val="dk2"/>
            </a:solidFill>
            <a:prstDash val="solid"/>
            <a:round/>
            <a:headEnd type="oval" w="med" len="med"/>
            <a:tailEnd type="oval" w="med" len="med"/>
          </a:ln>
          <a:effectLst>
            <a:outerShdw blurRad="85725" dist="19050" algn="bl" rotWithShape="0">
              <a:schemeClr val="dk2">
                <a:alpha val="50000"/>
              </a:schemeClr>
            </a:outerShdw>
          </a:effectLst>
        </p:spPr>
      </p:cxnSp>
      <p:sp>
        <p:nvSpPr>
          <p:cNvPr id="424" name="Google Shape;460;p37">
            <a:extLst>
              <a:ext uri="{FF2B5EF4-FFF2-40B4-BE49-F238E27FC236}">
                <a16:creationId xmlns:a16="http://schemas.microsoft.com/office/drawing/2014/main" id="{B5C34B60-0A89-4C03-F69A-9D4EBD94EC8A}"/>
              </a:ext>
            </a:extLst>
          </p:cNvPr>
          <p:cNvSpPr txBox="1">
            <a:spLocks noGrp="1"/>
          </p:cNvSpPr>
          <p:nvPr>
            <p:ph type="subTitle" idx="1"/>
          </p:nvPr>
        </p:nvSpPr>
        <p:spPr>
          <a:xfrm>
            <a:off x="702450" y="686535"/>
            <a:ext cx="3511934" cy="40277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i="0" dirty="0">
                <a:effectLst/>
                <a:latin typeface="Red Hat Text" panose="02010303040201060303" pitchFamily="2" charset="0"/>
                <a:ea typeface="Red Hat Text" panose="02010303040201060303" pitchFamily="2" charset="0"/>
                <a:cs typeface="Red Hat Text" panose="02010303040201060303" pitchFamily="2" charset="0"/>
              </a:rPr>
              <a:t>Web2 (Web 2.0 - The Dynamic Web) :</a:t>
            </a:r>
            <a:endParaRPr dirty="0">
              <a:latin typeface="Red Hat Text" panose="02010303040201060303" pitchFamily="2" charset="0"/>
              <a:ea typeface="Red Hat Text" panose="02010303040201060303" pitchFamily="2" charset="0"/>
              <a:cs typeface="Red Hat Text" panose="02010303040201060303" pitchFamily="2" charset="0"/>
            </a:endParaRPr>
          </a:p>
        </p:txBody>
      </p:sp>
      <p:sp>
        <p:nvSpPr>
          <p:cNvPr id="2" name="Google Shape;687;p38">
            <a:extLst>
              <a:ext uri="{FF2B5EF4-FFF2-40B4-BE49-F238E27FC236}">
                <a16:creationId xmlns:a16="http://schemas.microsoft.com/office/drawing/2014/main" id="{3E990827-BCD7-D86C-674D-5EB5112B1625}"/>
              </a:ext>
            </a:extLst>
          </p:cNvPr>
          <p:cNvSpPr txBox="1">
            <a:spLocks/>
          </p:cNvSpPr>
          <p:nvPr/>
        </p:nvSpPr>
        <p:spPr>
          <a:xfrm>
            <a:off x="702450" y="1298025"/>
            <a:ext cx="6346500" cy="3612934"/>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l">
              <a:lnSpc>
                <a:spcPct val="150000"/>
              </a:lnSpc>
              <a:buClr>
                <a:schemeClr val="accent6"/>
              </a:buClr>
              <a:buFont typeface="Arial" panose="020B0604020202020204" pitchFamily="34" charset="0"/>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Web2 emerged in the early 2000s, representing a significant shift in the way the internet was used and experienced.</a:t>
            </a:r>
          </a:p>
          <a:p>
            <a:pPr marL="285750" indent="-285750" algn="l">
              <a:lnSpc>
                <a:spcPct val="150000"/>
              </a:lnSpc>
              <a:buClr>
                <a:schemeClr val="accent6"/>
              </a:buClr>
              <a:buFont typeface="Arial" panose="020B0604020202020204" pitchFamily="34" charset="0"/>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It introduced dynamic, interactive websites and web applications.</a:t>
            </a:r>
          </a:p>
          <a:p>
            <a:pPr marL="285750" indent="-285750" algn="l">
              <a:lnSpc>
                <a:spcPct val="150000"/>
              </a:lnSpc>
              <a:buClr>
                <a:schemeClr val="accent6"/>
              </a:buClr>
              <a:buFont typeface="Arial" panose="020B0604020202020204" pitchFamily="34" charset="0"/>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Key characteristics of Web2 include user-generated content, social networking, and increased interactivity.</a:t>
            </a:r>
          </a:p>
          <a:p>
            <a:pPr marL="285750" indent="-285750" algn="l">
              <a:lnSpc>
                <a:spcPct val="150000"/>
              </a:lnSpc>
              <a:buClr>
                <a:schemeClr val="accent6"/>
              </a:buClr>
              <a:buFont typeface="Arial" panose="020B0604020202020204" pitchFamily="34" charset="0"/>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Blogs, wikis, and social media platforms like Facebook, Twitter, and YouTube became prominent.</a:t>
            </a:r>
          </a:p>
          <a:p>
            <a:pPr marL="285750" indent="-285750" algn="l">
              <a:lnSpc>
                <a:spcPct val="150000"/>
              </a:lnSpc>
              <a:buClr>
                <a:schemeClr val="accent6"/>
              </a:buClr>
              <a:buFont typeface="Arial" panose="020B0604020202020204" pitchFamily="34" charset="0"/>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The rise of AJAX (Asynchronous JavaScript and XML) technology allowed for smoother, real-time interactions on websites.</a:t>
            </a:r>
          </a:p>
        </p:txBody>
      </p:sp>
      <p:sp>
        <p:nvSpPr>
          <p:cNvPr id="3" name="TextBox 2">
            <a:extLst>
              <a:ext uri="{FF2B5EF4-FFF2-40B4-BE49-F238E27FC236}">
                <a16:creationId xmlns:a16="http://schemas.microsoft.com/office/drawing/2014/main" id="{B6C9956B-51AF-8FD3-B0A5-5310B40E21FC}"/>
              </a:ext>
            </a:extLst>
          </p:cNvPr>
          <p:cNvSpPr txBox="1"/>
          <p:nvPr/>
        </p:nvSpPr>
        <p:spPr>
          <a:xfrm>
            <a:off x="5615170" y="4060304"/>
            <a:ext cx="2867560" cy="1107996"/>
          </a:xfrm>
          <a:prstGeom prst="rect">
            <a:avLst/>
          </a:prstGeom>
          <a:noFill/>
          <a:ln>
            <a:noFill/>
          </a:ln>
          <a:effectLst>
            <a:glow>
              <a:schemeClr val="accent1">
                <a:satMod val="175000"/>
                <a:alpha val="24000"/>
              </a:schemeClr>
            </a:glow>
          </a:effectLst>
        </p:spPr>
        <p:txBody>
          <a:bodyPr wrap="square" rtlCol="0" anchor="ctr" anchorCtr="1">
            <a:spAutoFit/>
          </a:bodyPr>
          <a:lstStyle/>
          <a:p>
            <a:r>
              <a:rPr lang="en-US" sz="6600" dirty="0">
                <a:ln>
                  <a:solidFill>
                    <a:schemeClr val="bg1">
                      <a:alpha val="80000"/>
                    </a:schemeClr>
                  </a:solidFill>
                </a:ln>
                <a:noFill/>
                <a:effectLst>
                  <a:outerShdw blurRad="76200" dist="19050" algn="ctr" rotWithShape="0">
                    <a:schemeClr val="bg1">
                      <a:alpha val="50000"/>
                    </a:schemeClr>
                  </a:outerShdw>
                </a:effectLst>
                <a:latin typeface="Audiowide" panose="02000503000000020004" pitchFamily="2" charset="0"/>
              </a:rPr>
              <a:t>AJAX</a:t>
            </a:r>
            <a:endParaRPr lang="en-US" sz="3600" dirty="0">
              <a:ln>
                <a:solidFill>
                  <a:schemeClr val="bg1">
                    <a:alpha val="80000"/>
                  </a:schemeClr>
                </a:solidFill>
              </a:ln>
              <a:noFill/>
              <a:effectLst>
                <a:outerShdw blurRad="76200" dist="19050" algn="ctr" rotWithShape="0">
                  <a:schemeClr val="bg1">
                    <a:alpha val="50000"/>
                  </a:schemeClr>
                </a:outerShdw>
              </a:effectLst>
              <a:latin typeface="Audiowide" panose="02000503000000020004"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5"/>
        <p:cNvGrpSpPr/>
        <p:nvPr/>
      </p:nvGrpSpPr>
      <p:grpSpPr>
        <a:xfrm>
          <a:off x="0" y="0"/>
          <a:ext cx="0" cy="0"/>
          <a:chOff x="0" y="0"/>
          <a:chExt cx="0" cy="0"/>
        </a:xfrm>
      </p:grpSpPr>
      <p:pic>
        <p:nvPicPr>
          <p:cNvPr id="13156" name="Google Shape;13156;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3" name="Google Shape;713;p39"/>
          <p:cNvSpPr txBox="1">
            <a:spLocks noGrp="1"/>
          </p:cNvSpPr>
          <p:nvPr>
            <p:ph type="subTitle" idx="1"/>
          </p:nvPr>
        </p:nvSpPr>
        <p:spPr>
          <a:xfrm>
            <a:off x="1200900" y="1209245"/>
            <a:ext cx="6742200" cy="2384175"/>
          </a:xfrm>
          <a:prstGeom prst="rect">
            <a:avLst/>
          </a:prstGeom>
        </p:spPr>
        <p:txBody>
          <a:bodyPr spcFirstLastPara="1" wrap="square" lIns="91425" tIns="91425" rIns="91425" bIns="91425" anchor="ctr" anchorCtr="0">
            <a:noAutofit/>
          </a:bodyPr>
          <a:lstStyle/>
          <a:p>
            <a:pPr marL="0" lvl="0" indent="0" algn="l" rtl="0">
              <a:lnSpc>
                <a:spcPct val="150000"/>
              </a:lnSpc>
              <a:spcBef>
                <a:spcPts val="0"/>
              </a:spcBef>
              <a:spcAft>
                <a:spcPts val="0"/>
              </a:spcAft>
              <a:buNone/>
            </a:pPr>
            <a:r>
              <a:rPr lang="en-US" sz="1800"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Transitions from Web1 to Web2 reflect the evolution of internet from a static information repository to dynamic, interactive platform that empowers users to create, share, and collaborate online. Web2 laid the foundation for subsequent developments, including Web3, which emphasizes decentralization, trust, and user control over data and assets.</a:t>
            </a:r>
            <a:endParaRPr sz="1800" dirty="0">
              <a:latin typeface="Red Hat Text" panose="02010303040201060303" pitchFamily="2" charset="0"/>
              <a:ea typeface="Red Hat Text" panose="02010303040201060303" pitchFamily="2" charset="0"/>
              <a:cs typeface="Red Hat Text" panose="02010303040201060303" pitchFamily="2" charset="0"/>
            </a:endParaRPr>
          </a:p>
        </p:txBody>
      </p:sp>
      <p:cxnSp>
        <p:nvCxnSpPr>
          <p:cNvPr id="714" name="Google Shape;714;p39"/>
          <p:cNvCxnSpPr/>
          <p:nvPr/>
        </p:nvCxnSpPr>
        <p:spPr>
          <a:xfrm>
            <a:off x="1327026" y="3771258"/>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grpSp>
        <p:nvGrpSpPr>
          <p:cNvPr id="715" name="Google Shape;715;p39"/>
          <p:cNvGrpSpPr/>
          <p:nvPr/>
        </p:nvGrpSpPr>
        <p:grpSpPr>
          <a:xfrm flipH="1">
            <a:off x="7732632" y="3246090"/>
            <a:ext cx="698135" cy="688165"/>
            <a:chOff x="3398275" y="546563"/>
            <a:chExt cx="581150" cy="572850"/>
          </a:xfrm>
        </p:grpSpPr>
        <p:sp>
          <p:nvSpPr>
            <p:cNvPr id="716" name="Google Shape;716;p39"/>
            <p:cNvSpPr/>
            <p:nvPr/>
          </p:nvSpPr>
          <p:spPr>
            <a:xfrm flipH="1">
              <a:off x="3758375" y="648238"/>
              <a:ext cx="220025" cy="133525"/>
            </a:xfrm>
            <a:custGeom>
              <a:avLst/>
              <a:gdLst/>
              <a:ahLst/>
              <a:cxnLst/>
              <a:rect l="l" t="t" r="r" b="b"/>
              <a:pathLst>
                <a:path w="8801" h="5341" extrusionOk="0">
                  <a:moveTo>
                    <a:pt x="4607" y="805"/>
                  </a:moveTo>
                  <a:lnTo>
                    <a:pt x="7622" y="2545"/>
                  </a:lnTo>
                  <a:lnTo>
                    <a:pt x="4194" y="4537"/>
                  </a:lnTo>
                  <a:lnTo>
                    <a:pt x="1180" y="2796"/>
                  </a:lnTo>
                  <a:lnTo>
                    <a:pt x="4607" y="805"/>
                  </a:lnTo>
                  <a:close/>
                  <a:moveTo>
                    <a:pt x="4607" y="0"/>
                  </a:moveTo>
                  <a:cubicBezTo>
                    <a:pt x="4543" y="0"/>
                    <a:pt x="4478" y="17"/>
                    <a:pt x="4421" y="50"/>
                  </a:cubicBezTo>
                  <a:lnTo>
                    <a:pt x="249" y="2474"/>
                  </a:lnTo>
                  <a:cubicBezTo>
                    <a:pt x="1" y="2619"/>
                    <a:pt x="1" y="2976"/>
                    <a:pt x="249" y="3120"/>
                  </a:cubicBezTo>
                  <a:lnTo>
                    <a:pt x="4010" y="5292"/>
                  </a:lnTo>
                  <a:cubicBezTo>
                    <a:pt x="4066" y="5323"/>
                    <a:pt x="4130" y="5340"/>
                    <a:pt x="4196" y="5340"/>
                  </a:cubicBezTo>
                  <a:cubicBezTo>
                    <a:pt x="4261" y="5340"/>
                    <a:pt x="4325" y="5323"/>
                    <a:pt x="4383" y="5289"/>
                  </a:cubicBezTo>
                  <a:lnTo>
                    <a:pt x="8552" y="2865"/>
                  </a:lnTo>
                  <a:cubicBezTo>
                    <a:pt x="8801" y="2723"/>
                    <a:pt x="8801" y="2363"/>
                    <a:pt x="8552" y="2221"/>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9"/>
            <p:cNvSpPr/>
            <p:nvPr/>
          </p:nvSpPr>
          <p:spPr>
            <a:xfrm flipH="1">
              <a:off x="3398275" y="859138"/>
              <a:ext cx="214825" cy="130525"/>
            </a:xfrm>
            <a:custGeom>
              <a:avLst/>
              <a:gdLst/>
              <a:ahLst/>
              <a:cxnLst/>
              <a:rect l="l" t="t" r="r" b="b"/>
              <a:pathLst>
                <a:path w="8593" h="5221" extrusionOk="0">
                  <a:moveTo>
                    <a:pt x="4607" y="805"/>
                  </a:moveTo>
                  <a:lnTo>
                    <a:pt x="7411" y="2423"/>
                  </a:lnTo>
                  <a:lnTo>
                    <a:pt x="3983" y="4415"/>
                  </a:lnTo>
                  <a:lnTo>
                    <a:pt x="1182" y="2796"/>
                  </a:lnTo>
                  <a:lnTo>
                    <a:pt x="4607" y="805"/>
                  </a:lnTo>
                  <a:close/>
                  <a:moveTo>
                    <a:pt x="4607" y="0"/>
                  </a:moveTo>
                  <a:cubicBezTo>
                    <a:pt x="4543" y="0"/>
                    <a:pt x="4478" y="17"/>
                    <a:pt x="4421" y="50"/>
                  </a:cubicBezTo>
                  <a:lnTo>
                    <a:pt x="249" y="2474"/>
                  </a:lnTo>
                  <a:cubicBezTo>
                    <a:pt x="1" y="2619"/>
                    <a:pt x="1" y="2976"/>
                    <a:pt x="249" y="3120"/>
                  </a:cubicBezTo>
                  <a:lnTo>
                    <a:pt x="3799" y="5169"/>
                  </a:lnTo>
                  <a:cubicBezTo>
                    <a:pt x="3855" y="5203"/>
                    <a:pt x="3919" y="5220"/>
                    <a:pt x="3986" y="5220"/>
                  </a:cubicBezTo>
                  <a:cubicBezTo>
                    <a:pt x="4050" y="5220"/>
                    <a:pt x="4114" y="5203"/>
                    <a:pt x="4172" y="5169"/>
                  </a:cubicBezTo>
                  <a:lnTo>
                    <a:pt x="8343" y="2745"/>
                  </a:lnTo>
                  <a:cubicBezTo>
                    <a:pt x="8592" y="2601"/>
                    <a:pt x="8592" y="2243"/>
                    <a:pt x="8343" y="2099"/>
                  </a:cubicBezTo>
                  <a:lnTo>
                    <a:pt x="4794" y="50"/>
                  </a:lnTo>
                  <a:cubicBezTo>
                    <a:pt x="4736" y="17"/>
                    <a:pt x="4672" y="0"/>
                    <a:pt x="4607"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9"/>
            <p:cNvSpPr/>
            <p:nvPr/>
          </p:nvSpPr>
          <p:spPr>
            <a:xfrm flipH="1">
              <a:off x="3488150" y="703213"/>
              <a:ext cx="123400" cy="235175"/>
            </a:xfrm>
            <a:custGeom>
              <a:avLst/>
              <a:gdLst/>
              <a:ahLst/>
              <a:cxnLst/>
              <a:rect l="l" t="t" r="r" b="b"/>
              <a:pathLst>
                <a:path w="4936" h="9407" extrusionOk="0">
                  <a:moveTo>
                    <a:pt x="4186" y="1023"/>
                  </a:moveTo>
                  <a:lnTo>
                    <a:pt x="4172" y="6396"/>
                  </a:lnTo>
                  <a:lnTo>
                    <a:pt x="749" y="8385"/>
                  </a:lnTo>
                  <a:lnTo>
                    <a:pt x="765" y="3013"/>
                  </a:lnTo>
                  <a:lnTo>
                    <a:pt x="4186" y="1023"/>
                  </a:lnTo>
                  <a:close/>
                  <a:moveTo>
                    <a:pt x="4561" y="0"/>
                  </a:moveTo>
                  <a:cubicBezTo>
                    <a:pt x="4498" y="0"/>
                    <a:pt x="4434" y="16"/>
                    <a:pt x="4374" y="51"/>
                  </a:cubicBezTo>
                  <a:lnTo>
                    <a:pt x="205" y="2475"/>
                  </a:lnTo>
                  <a:cubicBezTo>
                    <a:pt x="90" y="2542"/>
                    <a:pt x="19" y="2664"/>
                    <a:pt x="19" y="2797"/>
                  </a:cubicBezTo>
                  <a:lnTo>
                    <a:pt x="1" y="9033"/>
                  </a:lnTo>
                  <a:cubicBezTo>
                    <a:pt x="1" y="9240"/>
                    <a:pt x="167" y="9406"/>
                    <a:pt x="374" y="9406"/>
                  </a:cubicBezTo>
                  <a:cubicBezTo>
                    <a:pt x="440" y="9406"/>
                    <a:pt x="505" y="9388"/>
                    <a:pt x="560" y="9357"/>
                  </a:cubicBezTo>
                  <a:lnTo>
                    <a:pt x="4732" y="6933"/>
                  </a:lnTo>
                  <a:cubicBezTo>
                    <a:pt x="4847" y="6867"/>
                    <a:pt x="4918" y="6744"/>
                    <a:pt x="4918" y="6611"/>
                  </a:cubicBezTo>
                  <a:lnTo>
                    <a:pt x="4936" y="375"/>
                  </a:lnTo>
                  <a:cubicBezTo>
                    <a:pt x="4936" y="156"/>
                    <a:pt x="4756" y="0"/>
                    <a:pt x="4561"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9"/>
            <p:cNvSpPr/>
            <p:nvPr/>
          </p:nvSpPr>
          <p:spPr>
            <a:xfrm flipH="1">
              <a:off x="3486575" y="546563"/>
              <a:ext cx="397350" cy="235925"/>
            </a:xfrm>
            <a:custGeom>
              <a:avLst/>
              <a:gdLst/>
              <a:ahLst/>
              <a:cxnLst/>
              <a:rect l="l" t="t" r="r" b="b"/>
              <a:pathLst>
                <a:path w="15894" h="9437" extrusionOk="0">
                  <a:moveTo>
                    <a:pt x="4607" y="805"/>
                  </a:moveTo>
                  <a:lnTo>
                    <a:pt x="14714" y="6641"/>
                  </a:lnTo>
                  <a:lnTo>
                    <a:pt x="11287" y="8633"/>
                  </a:lnTo>
                  <a:lnTo>
                    <a:pt x="1179" y="2796"/>
                  </a:lnTo>
                  <a:lnTo>
                    <a:pt x="4607" y="805"/>
                  </a:lnTo>
                  <a:close/>
                  <a:moveTo>
                    <a:pt x="4605" y="0"/>
                  </a:moveTo>
                  <a:cubicBezTo>
                    <a:pt x="4540" y="0"/>
                    <a:pt x="4476" y="17"/>
                    <a:pt x="4418" y="50"/>
                  </a:cubicBezTo>
                  <a:lnTo>
                    <a:pt x="249" y="2474"/>
                  </a:lnTo>
                  <a:cubicBezTo>
                    <a:pt x="0" y="2619"/>
                    <a:pt x="0" y="2976"/>
                    <a:pt x="249" y="3120"/>
                  </a:cubicBezTo>
                  <a:lnTo>
                    <a:pt x="11100" y="9387"/>
                  </a:lnTo>
                  <a:cubicBezTo>
                    <a:pt x="11158" y="9418"/>
                    <a:pt x="11222" y="9436"/>
                    <a:pt x="11287" y="9436"/>
                  </a:cubicBezTo>
                  <a:cubicBezTo>
                    <a:pt x="11353" y="9436"/>
                    <a:pt x="11418" y="9421"/>
                    <a:pt x="11475" y="9387"/>
                  </a:cubicBezTo>
                  <a:lnTo>
                    <a:pt x="15644" y="6963"/>
                  </a:lnTo>
                  <a:cubicBezTo>
                    <a:pt x="15893" y="6819"/>
                    <a:pt x="15893" y="6461"/>
                    <a:pt x="15644" y="6317"/>
                  </a:cubicBezTo>
                  <a:lnTo>
                    <a:pt x="4793" y="50"/>
                  </a:lnTo>
                  <a:cubicBezTo>
                    <a:pt x="4734" y="17"/>
                    <a:pt x="4669" y="0"/>
                    <a:pt x="4605"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9"/>
            <p:cNvSpPr/>
            <p:nvPr/>
          </p:nvSpPr>
          <p:spPr>
            <a:xfrm flipH="1">
              <a:off x="3502575" y="607163"/>
              <a:ext cx="476850" cy="512250"/>
            </a:xfrm>
            <a:custGeom>
              <a:avLst/>
              <a:gdLst/>
              <a:ahLst/>
              <a:cxnLst/>
              <a:rect l="l" t="t" r="r" b="b"/>
              <a:pathLst>
                <a:path w="19074" h="20490" extrusionOk="0">
                  <a:moveTo>
                    <a:pt x="4626" y="1018"/>
                  </a:moveTo>
                  <a:lnTo>
                    <a:pt x="14731" y="6855"/>
                  </a:lnTo>
                  <a:lnTo>
                    <a:pt x="14716" y="12875"/>
                  </a:lnTo>
                  <a:cubicBezTo>
                    <a:pt x="14714" y="13008"/>
                    <a:pt x="14785" y="13133"/>
                    <a:pt x="14902" y="13199"/>
                  </a:cubicBezTo>
                  <a:lnTo>
                    <a:pt x="17888" y="14922"/>
                  </a:lnTo>
                  <a:lnTo>
                    <a:pt x="9665" y="19608"/>
                  </a:lnTo>
                  <a:lnTo>
                    <a:pt x="1496" y="5458"/>
                  </a:lnTo>
                  <a:lnTo>
                    <a:pt x="1496" y="5458"/>
                  </a:lnTo>
                  <a:lnTo>
                    <a:pt x="4051" y="6932"/>
                  </a:lnTo>
                  <a:cubicBezTo>
                    <a:pt x="4111" y="6967"/>
                    <a:pt x="4175" y="6983"/>
                    <a:pt x="4237" y="6983"/>
                  </a:cubicBezTo>
                  <a:cubicBezTo>
                    <a:pt x="4432" y="6983"/>
                    <a:pt x="4610" y="6827"/>
                    <a:pt x="4610" y="6610"/>
                  </a:cubicBezTo>
                  <a:lnTo>
                    <a:pt x="4626" y="1018"/>
                  </a:lnTo>
                  <a:close/>
                  <a:moveTo>
                    <a:pt x="4256" y="0"/>
                  </a:moveTo>
                  <a:cubicBezTo>
                    <a:pt x="4061" y="0"/>
                    <a:pt x="3882" y="155"/>
                    <a:pt x="3882" y="372"/>
                  </a:cubicBezTo>
                  <a:lnTo>
                    <a:pt x="3867" y="5964"/>
                  </a:lnTo>
                  <a:lnTo>
                    <a:pt x="663" y="4117"/>
                  </a:lnTo>
                  <a:cubicBezTo>
                    <a:pt x="601" y="4081"/>
                    <a:pt x="537" y="4065"/>
                    <a:pt x="476" y="4065"/>
                  </a:cubicBezTo>
                  <a:cubicBezTo>
                    <a:pt x="215" y="4065"/>
                    <a:pt x="0" y="4359"/>
                    <a:pt x="155" y="4626"/>
                  </a:cubicBezTo>
                  <a:lnTo>
                    <a:pt x="9206" y="20303"/>
                  </a:lnTo>
                  <a:cubicBezTo>
                    <a:pt x="9272" y="20419"/>
                    <a:pt x="9395" y="20490"/>
                    <a:pt x="9528" y="20490"/>
                  </a:cubicBezTo>
                  <a:cubicBezTo>
                    <a:pt x="9592" y="20490"/>
                    <a:pt x="9656" y="20472"/>
                    <a:pt x="9714" y="20441"/>
                  </a:cubicBezTo>
                  <a:lnTo>
                    <a:pt x="18823" y="15251"/>
                  </a:lnTo>
                  <a:cubicBezTo>
                    <a:pt x="19074" y="15109"/>
                    <a:pt x="19074" y="14747"/>
                    <a:pt x="18825" y="14602"/>
                  </a:cubicBezTo>
                  <a:lnTo>
                    <a:pt x="15464" y="12660"/>
                  </a:lnTo>
                  <a:lnTo>
                    <a:pt x="15482" y="6641"/>
                  </a:lnTo>
                  <a:cubicBezTo>
                    <a:pt x="15482" y="6506"/>
                    <a:pt x="15411" y="6384"/>
                    <a:pt x="15295" y="6317"/>
                  </a:cubicBezTo>
                  <a:lnTo>
                    <a:pt x="4442" y="50"/>
                  </a:lnTo>
                  <a:cubicBezTo>
                    <a:pt x="4382" y="16"/>
                    <a:pt x="4318" y="0"/>
                    <a:pt x="4256" y="0"/>
                  </a:cubicBezTo>
                  <a:close/>
                </a:path>
              </a:pathLst>
            </a:custGeom>
            <a:solidFill>
              <a:schemeClr val="lt2"/>
            </a:solidFill>
            <a:ln>
              <a:noFill/>
            </a:ln>
            <a:effectLst>
              <a:outerShdw blurRad="85725"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6"/>
          <p:cNvSpPr txBox="1">
            <a:spLocks noGrp="1"/>
          </p:cNvSpPr>
          <p:nvPr>
            <p:ph type="title"/>
          </p:nvPr>
        </p:nvSpPr>
        <p:spPr>
          <a:xfrm>
            <a:off x="4526367" y="1753664"/>
            <a:ext cx="4349617" cy="121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Core Concepts</a:t>
            </a:r>
            <a:br>
              <a:rPr lang="en" dirty="0"/>
            </a:br>
            <a:r>
              <a:rPr lang="en" dirty="0"/>
              <a:t>Of Web3</a:t>
            </a:r>
            <a:endParaRPr dirty="0"/>
          </a:p>
        </p:txBody>
      </p:sp>
      <p:cxnSp>
        <p:nvCxnSpPr>
          <p:cNvPr id="453" name="Google Shape;453;p36"/>
          <p:cNvCxnSpPr>
            <a:cxnSpLocks/>
          </p:cNvCxnSpPr>
          <p:nvPr/>
        </p:nvCxnSpPr>
        <p:spPr>
          <a:xfrm>
            <a:off x="4699786" y="3021067"/>
            <a:ext cx="13716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41"/>
          <p:cNvSpPr txBox="1">
            <a:spLocks noGrp="1"/>
          </p:cNvSpPr>
          <p:nvPr>
            <p:ph type="title"/>
          </p:nvPr>
        </p:nvSpPr>
        <p:spPr>
          <a:xfrm>
            <a:off x="1206597" y="676400"/>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Decentralization</a:t>
            </a:r>
            <a:endParaRPr dirty="0"/>
          </a:p>
        </p:txBody>
      </p:sp>
      <p:sp>
        <p:nvSpPr>
          <p:cNvPr id="756" name="Google Shape;756;p41"/>
          <p:cNvSpPr txBox="1">
            <a:spLocks noGrp="1"/>
          </p:cNvSpPr>
          <p:nvPr>
            <p:ph type="subTitle" idx="1"/>
          </p:nvPr>
        </p:nvSpPr>
        <p:spPr>
          <a:xfrm>
            <a:off x="1206597" y="1005500"/>
            <a:ext cx="3280800" cy="80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Users gain more control over their data and assets, enhancing privacy and autonomy in the digital world.</a:t>
            </a:r>
            <a:endParaRPr dirty="0">
              <a:latin typeface="Red Hat Text" panose="02010303040201060303" pitchFamily="2" charset="0"/>
              <a:ea typeface="Red Hat Text" panose="02010303040201060303" pitchFamily="2" charset="0"/>
              <a:cs typeface="Red Hat Text" panose="02010303040201060303" pitchFamily="2" charset="0"/>
            </a:endParaRPr>
          </a:p>
        </p:txBody>
      </p:sp>
      <p:sp>
        <p:nvSpPr>
          <p:cNvPr id="757" name="Google Shape;757;p41"/>
          <p:cNvSpPr txBox="1">
            <a:spLocks noGrp="1"/>
          </p:cNvSpPr>
          <p:nvPr>
            <p:ph type="title" idx="2"/>
          </p:nvPr>
        </p:nvSpPr>
        <p:spPr>
          <a:xfrm>
            <a:off x="5163324" y="2124865"/>
            <a:ext cx="3775724"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Blockchain Technology</a:t>
            </a:r>
            <a:endParaRPr dirty="0"/>
          </a:p>
        </p:txBody>
      </p:sp>
      <p:sp>
        <p:nvSpPr>
          <p:cNvPr id="758" name="Google Shape;758;p41"/>
          <p:cNvSpPr txBox="1">
            <a:spLocks noGrp="1"/>
          </p:cNvSpPr>
          <p:nvPr>
            <p:ph type="subTitle" idx="3"/>
          </p:nvPr>
        </p:nvSpPr>
        <p:spPr>
          <a:xfrm>
            <a:off x="5163324" y="2453965"/>
            <a:ext cx="3280800" cy="99691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D1D5DB"/>
                </a:solidFill>
                <a:latin typeface="Red Hat Text" panose="02010303040201060303" pitchFamily="2" charset="0"/>
                <a:ea typeface="Red Hat Text" panose="02010303040201060303" pitchFamily="2" charset="0"/>
                <a:cs typeface="Red Hat Text" panose="02010303040201060303" pitchFamily="2" charset="0"/>
              </a:rPr>
              <a:t>D</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ecentralized digital ledger that records transactions across a network of computers, ensuring transparency and security.</a:t>
            </a:r>
            <a:endParaRPr dirty="0">
              <a:latin typeface="Red Hat Text" panose="02010303040201060303" pitchFamily="2" charset="0"/>
              <a:ea typeface="Red Hat Text" panose="02010303040201060303" pitchFamily="2" charset="0"/>
              <a:cs typeface="Red Hat Text" panose="02010303040201060303" pitchFamily="2" charset="0"/>
            </a:endParaRPr>
          </a:p>
        </p:txBody>
      </p:sp>
      <p:sp>
        <p:nvSpPr>
          <p:cNvPr id="759" name="Google Shape;759;p41"/>
          <p:cNvSpPr txBox="1">
            <a:spLocks noGrp="1"/>
          </p:cNvSpPr>
          <p:nvPr>
            <p:ph type="title" idx="4"/>
          </p:nvPr>
        </p:nvSpPr>
        <p:spPr>
          <a:xfrm>
            <a:off x="1258500" y="3121775"/>
            <a:ext cx="3280800" cy="3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accent3"/>
              </a:buClr>
              <a:buSzPts val="1100"/>
              <a:buFont typeface="Arial"/>
              <a:buNone/>
            </a:pPr>
            <a:r>
              <a:rPr lang="en" dirty="0"/>
              <a:t>DApps</a:t>
            </a:r>
            <a:endParaRPr dirty="0"/>
          </a:p>
        </p:txBody>
      </p:sp>
      <p:sp>
        <p:nvSpPr>
          <p:cNvPr id="760" name="Google Shape;760;p41"/>
          <p:cNvSpPr txBox="1">
            <a:spLocks noGrp="1"/>
          </p:cNvSpPr>
          <p:nvPr>
            <p:ph type="subTitle" idx="5"/>
          </p:nvPr>
        </p:nvSpPr>
        <p:spPr>
          <a:xfrm>
            <a:off x="1258500" y="3450875"/>
            <a:ext cx="3280800" cy="11920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DApps run on a decentralized network of computers, reducing reliance on centralized servers, making them more resistant to censorship.</a:t>
            </a:r>
            <a:endParaRPr dirty="0">
              <a:latin typeface="Red Hat Text" panose="02010303040201060303" pitchFamily="2" charset="0"/>
              <a:ea typeface="Red Hat Text" panose="02010303040201060303" pitchFamily="2" charset="0"/>
              <a:cs typeface="Red Hat Text" panose="02010303040201060303" pitchFamily="2" charset="0"/>
            </a:endParaRPr>
          </a:p>
        </p:txBody>
      </p:sp>
      <p:sp>
        <p:nvSpPr>
          <p:cNvPr id="764" name="Google Shape;764;p41"/>
          <p:cNvSpPr/>
          <p:nvPr/>
        </p:nvSpPr>
        <p:spPr>
          <a:xfrm>
            <a:off x="718681" y="729525"/>
            <a:ext cx="411709" cy="222850"/>
          </a:xfrm>
          <a:prstGeom prst="rect">
            <a:avLst/>
          </a:prstGeom>
        </p:spPr>
        <p:txBody>
          <a:bodyPr>
            <a:prstTxWarp prst="textPlain">
              <a:avLst/>
            </a:prstTxWarp>
          </a:bodyPr>
          <a:lstStyle/>
          <a:p>
            <a:pPr lvl="0" algn="ctr"/>
            <a:r>
              <a:rPr b="1" i="0" dirty="0">
                <a:ln w="19050" cap="flat" cmpd="sng">
                  <a:solidFill>
                    <a:schemeClr val="lt1"/>
                  </a:solidFill>
                  <a:prstDash val="solid"/>
                  <a:round/>
                  <a:headEnd type="none" w="sm" len="sm"/>
                  <a:tailEnd type="none" w="sm" len="sm"/>
                </a:ln>
                <a:noFill/>
                <a:latin typeface="Audiowide"/>
              </a:rPr>
              <a:t>01</a:t>
            </a:r>
          </a:p>
        </p:txBody>
      </p:sp>
      <p:sp>
        <p:nvSpPr>
          <p:cNvPr id="765" name="Google Shape;765;p41"/>
          <p:cNvSpPr/>
          <p:nvPr/>
        </p:nvSpPr>
        <p:spPr>
          <a:xfrm>
            <a:off x="4604702" y="2177990"/>
            <a:ext cx="482278" cy="222850"/>
          </a:xfrm>
          <a:prstGeom prst="rect">
            <a:avLst/>
          </a:prstGeom>
        </p:spPr>
        <p:txBody>
          <a:bodyPr>
            <a:prstTxWarp prst="textPlain">
              <a:avLst/>
            </a:prstTxWarp>
          </a:bodyPr>
          <a:lstStyle/>
          <a:p>
            <a:pPr lvl="0" algn="ctr"/>
            <a:r>
              <a:rPr b="1" i="0">
                <a:ln w="19050" cap="flat" cmpd="sng">
                  <a:solidFill>
                    <a:schemeClr val="lt1"/>
                  </a:solidFill>
                  <a:prstDash val="solid"/>
                  <a:round/>
                  <a:headEnd type="none" w="sm" len="sm"/>
                  <a:tailEnd type="none" w="sm" len="sm"/>
                </a:ln>
                <a:noFill/>
                <a:latin typeface="Audiowide"/>
              </a:rPr>
              <a:t>02</a:t>
            </a:r>
          </a:p>
        </p:txBody>
      </p:sp>
      <p:sp>
        <p:nvSpPr>
          <p:cNvPr id="766" name="Google Shape;766;p41"/>
          <p:cNvSpPr/>
          <p:nvPr/>
        </p:nvSpPr>
        <p:spPr>
          <a:xfrm>
            <a:off x="713228" y="3174900"/>
            <a:ext cx="493369" cy="222850"/>
          </a:xfrm>
          <a:prstGeom prst="rect">
            <a:avLst/>
          </a:prstGeom>
        </p:spPr>
        <p:txBody>
          <a:bodyPr>
            <a:prstTxWarp prst="textPlain">
              <a:avLst/>
            </a:prstTxWarp>
          </a:bodyPr>
          <a:lstStyle/>
          <a:p>
            <a:pPr lvl="0" algn="ctr"/>
            <a:r>
              <a:rPr b="1" i="0" dirty="0">
                <a:ln w="19050" cap="flat" cmpd="sng">
                  <a:solidFill>
                    <a:schemeClr val="lt1"/>
                  </a:solidFill>
                  <a:prstDash val="solid"/>
                  <a:round/>
                  <a:headEnd type="none" w="sm" len="sm"/>
                  <a:tailEnd type="none" w="sm" len="sm"/>
                </a:ln>
                <a:noFill/>
                <a:latin typeface="Audiowide"/>
              </a:rPr>
              <a:t>03</a:t>
            </a:r>
          </a:p>
        </p:txBody>
      </p:sp>
      <p:grpSp>
        <p:nvGrpSpPr>
          <p:cNvPr id="768" name="Google Shape;768;p41"/>
          <p:cNvGrpSpPr/>
          <p:nvPr/>
        </p:nvGrpSpPr>
        <p:grpSpPr>
          <a:xfrm>
            <a:off x="7080982" y="57000"/>
            <a:ext cx="1537099" cy="1691580"/>
            <a:chOff x="1430525" y="238150"/>
            <a:chExt cx="4755875" cy="5233850"/>
          </a:xfrm>
        </p:grpSpPr>
        <p:sp>
          <p:nvSpPr>
            <p:cNvPr id="769" name="Google Shape;769;p41"/>
            <p:cNvSpPr/>
            <p:nvPr/>
          </p:nvSpPr>
          <p:spPr>
            <a:xfrm>
              <a:off x="1430525" y="671825"/>
              <a:ext cx="4135300" cy="4800175"/>
            </a:xfrm>
            <a:custGeom>
              <a:avLst/>
              <a:gdLst/>
              <a:ahLst/>
              <a:cxnLst/>
              <a:rect l="l" t="t" r="r" b="b"/>
              <a:pathLst>
                <a:path w="165412" h="192007" extrusionOk="0">
                  <a:moveTo>
                    <a:pt x="8731" y="2486"/>
                  </a:moveTo>
                  <a:cubicBezTo>
                    <a:pt x="10310" y="2486"/>
                    <a:pt x="12097" y="3035"/>
                    <a:pt x="13983" y="4121"/>
                  </a:cubicBezTo>
                  <a:lnTo>
                    <a:pt x="150504" y="82941"/>
                  </a:lnTo>
                  <a:cubicBezTo>
                    <a:pt x="157361" y="86908"/>
                    <a:pt x="162924" y="96544"/>
                    <a:pt x="162907" y="104422"/>
                  </a:cubicBezTo>
                  <a:lnTo>
                    <a:pt x="162684" y="181495"/>
                  </a:lnTo>
                  <a:cubicBezTo>
                    <a:pt x="162678" y="185033"/>
                    <a:pt x="161534" y="187633"/>
                    <a:pt x="159476" y="188815"/>
                  </a:cubicBezTo>
                  <a:cubicBezTo>
                    <a:pt x="158656" y="189287"/>
                    <a:pt x="157714" y="189521"/>
                    <a:pt x="156683" y="189521"/>
                  </a:cubicBezTo>
                  <a:cubicBezTo>
                    <a:pt x="155104" y="189521"/>
                    <a:pt x="153318" y="188973"/>
                    <a:pt x="151441" y="187889"/>
                  </a:cubicBezTo>
                  <a:lnTo>
                    <a:pt x="128633" y="174722"/>
                  </a:lnTo>
                  <a:lnTo>
                    <a:pt x="80182" y="172239"/>
                  </a:lnTo>
                  <a:lnTo>
                    <a:pt x="97857" y="156952"/>
                  </a:lnTo>
                  <a:lnTo>
                    <a:pt x="14920" y="109069"/>
                  </a:lnTo>
                  <a:cubicBezTo>
                    <a:pt x="8052" y="105102"/>
                    <a:pt x="2484" y="95461"/>
                    <a:pt x="2506" y="87583"/>
                  </a:cubicBezTo>
                  <a:lnTo>
                    <a:pt x="2723" y="10515"/>
                  </a:lnTo>
                  <a:cubicBezTo>
                    <a:pt x="2735" y="6978"/>
                    <a:pt x="3873" y="4378"/>
                    <a:pt x="5932" y="3195"/>
                  </a:cubicBezTo>
                  <a:cubicBezTo>
                    <a:pt x="6755" y="2721"/>
                    <a:pt x="7698" y="2486"/>
                    <a:pt x="8731" y="2486"/>
                  </a:cubicBezTo>
                  <a:close/>
                  <a:moveTo>
                    <a:pt x="8727" y="1"/>
                  </a:moveTo>
                  <a:cubicBezTo>
                    <a:pt x="7267" y="1"/>
                    <a:pt x="5907" y="346"/>
                    <a:pt x="4699" y="1042"/>
                  </a:cubicBezTo>
                  <a:cubicBezTo>
                    <a:pt x="1836" y="2688"/>
                    <a:pt x="252" y="6046"/>
                    <a:pt x="241" y="10510"/>
                  </a:cubicBezTo>
                  <a:lnTo>
                    <a:pt x="23" y="87578"/>
                  </a:lnTo>
                  <a:cubicBezTo>
                    <a:pt x="1" y="96248"/>
                    <a:pt x="6127" y="106854"/>
                    <a:pt x="13676" y="111217"/>
                  </a:cubicBezTo>
                  <a:lnTo>
                    <a:pt x="93589" y="157359"/>
                  </a:lnTo>
                  <a:lnTo>
                    <a:pt x="73888" y="174398"/>
                  </a:lnTo>
                  <a:lnTo>
                    <a:pt x="127908" y="177171"/>
                  </a:lnTo>
                  <a:lnTo>
                    <a:pt x="150197" y="190037"/>
                  </a:lnTo>
                  <a:cubicBezTo>
                    <a:pt x="152468" y="191348"/>
                    <a:pt x="154677" y="192007"/>
                    <a:pt x="156691" y="192007"/>
                  </a:cubicBezTo>
                  <a:cubicBezTo>
                    <a:pt x="158153" y="192007"/>
                    <a:pt x="159509" y="191661"/>
                    <a:pt x="160714" y="190969"/>
                  </a:cubicBezTo>
                  <a:cubicBezTo>
                    <a:pt x="163571" y="189323"/>
                    <a:pt x="165155" y="185959"/>
                    <a:pt x="165167" y="181495"/>
                  </a:cubicBezTo>
                  <a:lnTo>
                    <a:pt x="165384" y="104427"/>
                  </a:lnTo>
                  <a:cubicBezTo>
                    <a:pt x="165412" y="95751"/>
                    <a:pt x="159291" y="85151"/>
                    <a:pt x="151743" y="80793"/>
                  </a:cubicBezTo>
                  <a:lnTo>
                    <a:pt x="15227" y="1973"/>
                  </a:lnTo>
                  <a:cubicBezTo>
                    <a:pt x="12960" y="662"/>
                    <a:pt x="10748" y="1"/>
                    <a:pt x="8727" y="1"/>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1528025" y="238150"/>
              <a:ext cx="4658375" cy="5198000"/>
            </a:xfrm>
            <a:custGeom>
              <a:avLst/>
              <a:gdLst/>
              <a:ahLst/>
              <a:cxnLst/>
              <a:rect l="l" t="t" r="r" b="b"/>
              <a:pathLst>
                <a:path w="186335" h="207920" extrusionOk="0">
                  <a:moveTo>
                    <a:pt x="29966" y="0"/>
                  </a:moveTo>
                  <a:cubicBezTo>
                    <a:pt x="26675" y="0"/>
                    <a:pt x="24025" y="1893"/>
                    <a:pt x="20795" y="4200"/>
                  </a:cubicBezTo>
                  <a:cubicBezTo>
                    <a:pt x="19863" y="4864"/>
                    <a:pt x="18864" y="5578"/>
                    <a:pt x="17732" y="6332"/>
                  </a:cubicBezTo>
                  <a:lnTo>
                    <a:pt x="687" y="18456"/>
                  </a:lnTo>
                  <a:cubicBezTo>
                    <a:pt x="129" y="18852"/>
                    <a:pt x="1" y="19627"/>
                    <a:pt x="397" y="20185"/>
                  </a:cubicBezTo>
                  <a:cubicBezTo>
                    <a:pt x="642" y="20529"/>
                    <a:pt x="1025" y="20710"/>
                    <a:pt x="1414" y="20710"/>
                  </a:cubicBezTo>
                  <a:cubicBezTo>
                    <a:pt x="1663" y="20710"/>
                    <a:pt x="1914" y="20636"/>
                    <a:pt x="2132" y="20481"/>
                  </a:cubicBezTo>
                  <a:lnTo>
                    <a:pt x="19138" y="8374"/>
                  </a:lnTo>
                  <a:cubicBezTo>
                    <a:pt x="20265" y="7632"/>
                    <a:pt x="21286" y="6901"/>
                    <a:pt x="22240" y="6220"/>
                  </a:cubicBezTo>
                  <a:cubicBezTo>
                    <a:pt x="25342" y="4002"/>
                    <a:pt x="27459" y="2488"/>
                    <a:pt x="29979" y="2488"/>
                  </a:cubicBezTo>
                  <a:cubicBezTo>
                    <a:pt x="31408" y="2488"/>
                    <a:pt x="32965" y="2974"/>
                    <a:pt x="34905" y="4094"/>
                  </a:cubicBezTo>
                  <a:lnTo>
                    <a:pt x="171427" y="82908"/>
                  </a:lnTo>
                  <a:cubicBezTo>
                    <a:pt x="178284" y="86875"/>
                    <a:pt x="183846" y="96511"/>
                    <a:pt x="183824" y="104395"/>
                  </a:cubicBezTo>
                  <a:lnTo>
                    <a:pt x="183606" y="181462"/>
                  </a:lnTo>
                  <a:cubicBezTo>
                    <a:pt x="183606" y="187310"/>
                    <a:pt x="180298" y="189480"/>
                    <a:pt x="175293" y="192755"/>
                  </a:cubicBezTo>
                  <a:lnTo>
                    <a:pt x="156312" y="205649"/>
                  </a:lnTo>
                  <a:cubicBezTo>
                    <a:pt x="155302" y="206335"/>
                    <a:pt x="155788" y="207920"/>
                    <a:pt x="157009" y="207920"/>
                  </a:cubicBezTo>
                  <a:cubicBezTo>
                    <a:pt x="157261" y="207920"/>
                    <a:pt x="157506" y="207847"/>
                    <a:pt x="157712" y="207708"/>
                  </a:cubicBezTo>
                  <a:lnTo>
                    <a:pt x="175321" y="195712"/>
                  </a:lnTo>
                  <a:lnTo>
                    <a:pt x="176649" y="194836"/>
                  </a:lnTo>
                  <a:cubicBezTo>
                    <a:pt x="181927" y="191383"/>
                    <a:pt x="186089" y="188654"/>
                    <a:pt x="186089" y="181468"/>
                  </a:cubicBezTo>
                  <a:lnTo>
                    <a:pt x="186307" y="104395"/>
                  </a:lnTo>
                  <a:cubicBezTo>
                    <a:pt x="186335" y="95724"/>
                    <a:pt x="180214" y="85123"/>
                    <a:pt x="172665" y="80766"/>
                  </a:cubicBezTo>
                  <a:lnTo>
                    <a:pt x="36149" y="1946"/>
                  </a:lnTo>
                  <a:cubicBezTo>
                    <a:pt x="33762" y="568"/>
                    <a:pt x="31768" y="0"/>
                    <a:pt x="29966" y="0"/>
                  </a:cubicBezTo>
                  <a:close/>
                </a:path>
              </a:pathLst>
            </a:custGeom>
            <a:solidFill>
              <a:schemeClr val="dk2"/>
            </a:solidFill>
            <a:ln>
              <a:noFill/>
            </a:ln>
            <a:effectLst>
              <a:outerShdw blurRad="85725" algn="bl" rotWithShape="0">
                <a:schemeClr val="dk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71" name="Google Shape;771;p41"/>
          <p:cNvCxnSpPr/>
          <p:nvPr/>
        </p:nvCxnSpPr>
        <p:spPr>
          <a:xfrm>
            <a:off x="5933350" y="676400"/>
            <a:ext cx="618300" cy="0"/>
          </a:xfrm>
          <a:prstGeom prst="straightConnector1">
            <a:avLst/>
          </a:prstGeom>
          <a:noFill/>
          <a:ln w="19050" cap="flat" cmpd="sng">
            <a:solidFill>
              <a:schemeClr val="lt2"/>
            </a:solidFill>
            <a:prstDash val="solid"/>
            <a:round/>
            <a:headEnd type="oval" w="med" len="med"/>
            <a:tailEnd type="oval" w="med" len="med"/>
          </a:ln>
          <a:effectLst>
            <a:outerShdw blurRad="85725" dist="19050" algn="bl" rotWithShape="0">
              <a:schemeClr val="lt2">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43"/>
          <p:cNvSpPr txBox="1">
            <a:spLocks noGrp="1"/>
          </p:cNvSpPr>
          <p:nvPr>
            <p:ph type="subTitle" idx="1"/>
          </p:nvPr>
        </p:nvSpPr>
        <p:spPr>
          <a:xfrm>
            <a:off x="673810" y="839022"/>
            <a:ext cx="7717500" cy="3438600"/>
          </a:xfrm>
          <a:prstGeom prst="rect">
            <a:avLst/>
          </a:prstGeom>
        </p:spPr>
        <p:txBody>
          <a:bodyPr spcFirstLastPara="1" wrap="square" lIns="91425" tIns="91425" rIns="91425" bIns="91425" anchor="t" anchorCtr="0">
            <a:noAutofit/>
          </a:bodyPr>
          <a:lstStyle/>
          <a:p>
            <a:pPr marL="457200" lvl="0" indent="-317500" algn="l" rtl="0">
              <a:lnSpc>
                <a:spcPct val="150000"/>
              </a:lnSpc>
              <a:spcBef>
                <a:spcPts val="0"/>
              </a:spcBef>
              <a:spcAft>
                <a:spcPts val="0"/>
              </a:spcAft>
              <a:buSzPts val="1400"/>
              <a:buChar char="●"/>
            </a:pPr>
            <a:r>
              <a:rPr lang="en-US" dirty="0">
                <a:latin typeface="Red Hat Text" panose="02010303040201060303" pitchFamily="2" charset="0"/>
                <a:ea typeface="Red Hat Text" panose="02010303040201060303" pitchFamily="2" charset="0"/>
                <a:cs typeface="Red Hat Text" panose="02010303040201060303" pitchFamily="2" charset="0"/>
              </a:rPr>
              <a:t>Scalability Issues :</a:t>
            </a:r>
            <a:endParaRPr dirty="0">
              <a:latin typeface="Red Hat Text" panose="02010303040201060303" pitchFamily="2" charset="0"/>
              <a:ea typeface="Red Hat Text" panose="02010303040201060303" pitchFamily="2" charset="0"/>
              <a:cs typeface="Red Hat Text" panose="02010303040201060303" pitchFamily="2" charset="0"/>
            </a:endParaRPr>
          </a:p>
          <a:p>
            <a:pPr marL="914400" lvl="1" indent="-317500" algn="l" rtl="0">
              <a:lnSpc>
                <a:spcPct val="150000"/>
              </a:lnSpc>
              <a:spcBef>
                <a:spcPts val="0"/>
              </a:spcBef>
              <a:spcAft>
                <a:spcPts val="0"/>
              </a:spcAft>
              <a:buSzPts val="1400"/>
              <a:buFont typeface="Red Hat Text Light"/>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slow transaction speeds and high energy consumption.</a:t>
            </a:r>
            <a:endParaRPr lang="en-US" dirty="0">
              <a:latin typeface="Red Hat Text" panose="02010303040201060303" pitchFamily="2" charset="0"/>
              <a:ea typeface="Red Hat Text" panose="02010303040201060303" pitchFamily="2" charset="0"/>
              <a:cs typeface="Red Hat Text" panose="02010303040201060303" pitchFamily="2" charset="0"/>
            </a:endParaRPr>
          </a:p>
          <a:p>
            <a:pPr marL="457200" lvl="0" indent="-317500" algn="l" rtl="0">
              <a:lnSpc>
                <a:spcPct val="150000"/>
              </a:lnSpc>
              <a:spcBef>
                <a:spcPts val="1000"/>
              </a:spcBef>
              <a:spcAft>
                <a:spcPts val="0"/>
              </a:spcAft>
              <a:buSzPts val="1400"/>
              <a:buChar char="●"/>
            </a:pPr>
            <a:r>
              <a:rPr lang="en-US" dirty="0">
                <a:latin typeface="Red Hat Text" panose="02010303040201060303" pitchFamily="2" charset="0"/>
                <a:ea typeface="Red Hat Text" panose="02010303040201060303" pitchFamily="2" charset="0"/>
                <a:cs typeface="Red Hat Text" panose="02010303040201060303" pitchFamily="2" charset="0"/>
              </a:rPr>
              <a:t>User Adoption Barriers :</a:t>
            </a:r>
          </a:p>
          <a:p>
            <a:pPr marL="914400" lvl="1" indent="-317500" algn="l" rtl="0">
              <a:lnSpc>
                <a:spcPct val="150000"/>
              </a:lnSpc>
              <a:spcBef>
                <a:spcPts val="0"/>
              </a:spcBef>
              <a:spcAft>
                <a:spcPts val="0"/>
              </a:spcAft>
              <a:buSzPts val="1400"/>
              <a:buFont typeface="Red Hat Text Light"/>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complex user interfaces, key management issues, unfamiliarity with blockchain technology.</a:t>
            </a:r>
            <a:endParaRPr dirty="0">
              <a:latin typeface="Red Hat Text" panose="02010303040201060303" pitchFamily="2" charset="0"/>
              <a:ea typeface="Red Hat Text" panose="02010303040201060303" pitchFamily="2" charset="0"/>
              <a:cs typeface="Red Hat Text" panose="02010303040201060303" pitchFamily="2" charset="0"/>
            </a:endParaRPr>
          </a:p>
          <a:p>
            <a:pPr marL="457200" lvl="0" indent="-317500" algn="l" rtl="0">
              <a:lnSpc>
                <a:spcPct val="150000"/>
              </a:lnSpc>
              <a:spcBef>
                <a:spcPts val="1000"/>
              </a:spcBef>
              <a:spcAft>
                <a:spcPts val="0"/>
              </a:spcAft>
              <a:buSzPts val="1400"/>
              <a:buChar char="●"/>
            </a:pPr>
            <a:r>
              <a:rPr lang="en" dirty="0">
                <a:latin typeface="Red Hat Text" panose="02010303040201060303" pitchFamily="2" charset="0"/>
                <a:ea typeface="Red Hat Text" panose="02010303040201060303" pitchFamily="2" charset="0"/>
                <a:cs typeface="Red Hat Text" panose="02010303040201060303" pitchFamily="2" charset="0"/>
              </a:rPr>
              <a:t>Security &amp; Privacy :</a:t>
            </a:r>
            <a:endParaRPr dirty="0">
              <a:latin typeface="Red Hat Text" panose="02010303040201060303" pitchFamily="2" charset="0"/>
              <a:ea typeface="Red Hat Text" panose="02010303040201060303" pitchFamily="2" charset="0"/>
              <a:cs typeface="Red Hat Text" panose="02010303040201060303" pitchFamily="2" charset="0"/>
            </a:endParaRPr>
          </a:p>
          <a:p>
            <a:pPr marL="914400" lvl="1" indent="-317500" algn="l" rtl="0">
              <a:lnSpc>
                <a:spcPct val="150000"/>
              </a:lnSpc>
              <a:spcBef>
                <a:spcPts val="0"/>
              </a:spcBef>
              <a:spcAft>
                <a:spcPts val="0"/>
              </a:spcAft>
              <a:buSzPts val="1400"/>
              <a:buFont typeface="Red Hat Text Light"/>
              <a:buChar char="○"/>
            </a:pP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security risks related to smart contracts, decentralized applications,</a:t>
            </a:r>
          </a:p>
          <a:p>
            <a:pPr marL="596900" lvl="1" indent="0" algn="l" rtl="0">
              <a:lnSpc>
                <a:spcPct val="150000"/>
              </a:lnSpc>
              <a:spcBef>
                <a:spcPts val="0"/>
              </a:spcBef>
              <a:spcAft>
                <a:spcPts val="0"/>
              </a:spcAft>
              <a:buSzPts val="1400"/>
              <a:buNone/>
            </a:pPr>
            <a:r>
              <a:rPr lang="en-US" dirty="0">
                <a:solidFill>
                  <a:srgbClr val="D1D5DB"/>
                </a:solidFill>
                <a:latin typeface="Red Hat Text" panose="02010303040201060303" pitchFamily="2" charset="0"/>
                <a:ea typeface="Red Hat Text" panose="02010303040201060303" pitchFamily="2" charset="0"/>
                <a:cs typeface="Red Hat Text" panose="02010303040201060303" pitchFamily="2" charset="0"/>
              </a:rPr>
              <a:t>	</a:t>
            </a:r>
            <a:r>
              <a:rPr lang="en-US" b="0" i="0" dirty="0">
                <a:solidFill>
                  <a:srgbClr val="D1D5DB"/>
                </a:solidFill>
                <a:effectLst/>
                <a:latin typeface="Red Hat Text" panose="02010303040201060303" pitchFamily="2" charset="0"/>
                <a:ea typeface="Red Hat Text" panose="02010303040201060303" pitchFamily="2" charset="0"/>
                <a:cs typeface="Red Hat Text" panose="02010303040201060303" pitchFamily="2" charset="0"/>
              </a:rPr>
              <a:t>and the storage of sensitive data on blockchains.</a:t>
            </a:r>
            <a:endParaRPr dirty="0">
              <a:latin typeface="Red Hat Text" panose="02010303040201060303" pitchFamily="2" charset="0"/>
              <a:ea typeface="Red Hat Text" panose="02010303040201060303" pitchFamily="2" charset="0"/>
              <a:cs typeface="Red Hat Text" panose="02010303040201060303" pitchFamily="2" charset="0"/>
            </a:endParaRPr>
          </a:p>
          <a:p>
            <a:pPr marL="457200" lvl="0" indent="-317500" algn="l" rtl="0">
              <a:lnSpc>
                <a:spcPct val="150000"/>
              </a:lnSpc>
              <a:spcBef>
                <a:spcPts val="1000"/>
              </a:spcBef>
              <a:spcAft>
                <a:spcPts val="0"/>
              </a:spcAft>
              <a:buSzPts val="1400"/>
              <a:buChar char="●"/>
            </a:pPr>
            <a:r>
              <a:rPr lang="en-US" b="1" i="0" dirty="0">
                <a:effectLst/>
                <a:latin typeface="Red Hat Text" panose="02010303040201060303" pitchFamily="2" charset="0"/>
                <a:ea typeface="Red Hat Text" panose="02010303040201060303" pitchFamily="2" charset="0"/>
                <a:cs typeface="Red Hat Text" panose="02010303040201060303" pitchFamily="2" charset="0"/>
              </a:rPr>
              <a:t>Energy Consumption in Blockchain</a:t>
            </a:r>
            <a:endParaRPr dirty="0">
              <a:latin typeface="Red Hat Text" panose="02010303040201060303" pitchFamily="2" charset="0"/>
              <a:ea typeface="Red Hat Text" panose="02010303040201060303" pitchFamily="2" charset="0"/>
              <a:cs typeface="Red Hat Text" panose="02010303040201060303" pitchFamily="2" charset="0"/>
            </a:endParaRPr>
          </a:p>
        </p:txBody>
      </p:sp>
      <p:sp>
        <p:nvSpPr>
          <p:cNvPr id="819" name="Google Shape;819;p43"/>
          <p:cNvSpPr txBox="1">
            <a:spLocks noGrp="1"/>
          </p:cNvSpPr>
          <p:nvPr>
            <p:ph type="title"/>
          </p:nvPr>
        </p:nvSpPr>
        <p:spPr>
          <a:xfrm>
            <a:off x="673810" y="279367"/>
            <a:ext cx="7717500" cy="4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Chellenges &amp; Concerns</a:t>
            </a:r>
            <a:endParaRPr dirty="0"/>
          </a:p>
        </p:txBody>
      </p:sp>
      <p:grpSp>
        <p:nvGrpSpPr>
          <p:cNvPr id="820" name="Google Shape;820;p43"/>
          <p:cNvGrpSpPr/>
          <p:nvPr/>
        </p:nvGrpSpPr>
        <p:grpSpPr>
          <a:xfrm flipH="1">
            <a:off x="7389827" y="2999999"/>
            <a:ext cx="1512218" cy="1356435"/>
            <a:chOff x="220675" y="1143125"/>
            <a:chExt cx="3908550" cy="3505000"/>
          </a:xfrm>
        </p:grpSpPr>
        <p:sp>
          <p:nvSpPr>
            <p:cNvPr id="821" name="Google Shape;821;p43"/>
            <p:cNvSpPr/>
            <p:nvPr/>
          </p:nvSpPr>
          <p:spPr>
            <a:xfrm>
              <a:off x="1080900" y="3544700"/>
              <a:ext cx="453250" cy="512500"/>
            </a:xfrm>
            <a:custGeom>
              <a:avLst/>
              <a:gdLst/>
              <a:ahLst/>
              <a:cxnLst/>
              <a:rect l="l" t="t" r="r" b="b"/>
              <a:pathLst>
                <a:path w="18130" h="20500" fill="none" extrusionOk="0">
                  <a:moveTo>
                    <a:pt x="10024" y="559"/>
                  </a:moveTo>
                  <a:lnTo>
                    <a:pt x="11907" y="3295"/>
                  </a:lnTo>
                  <a:cubicBezTo>
                    <a:pt x="12063" y="3522"/>
                    <a:pt x="12360" y="3574"/>
                    <a:pt x="12708" y="3417"/>
                  </a:cubicBezTo>
                  <a:lnTo>
                    <a:pt x="16927" y="1605"/>
                  </a:lnTo>
                  <a:cubicBezTo>
                    <a:pt x="17798" y="1221"/>
                    <a:pt x="18129" y="2093"/>
                    <a:pt x="17502" y="3069"/>
                  </a:cubicBezTo>
                  <a:lnTo>
                    <a:pt x="14451" y="7810"/>
                  </a:lnTo>
                  <a:cubicBezTo>
                    <a:pt x="14225" y="8124"/>
                    <a:pt x="14120" y="8525"/>
                    <a:pt x="14155" y="8926"/>
                  </a:cubicBezTo>
                  <a:lnTo>
                    <a:pt x="14870" y="12708"/>
                  </a:lnTo>
                  <a:cubicBezTo>
                    <a:pt x="15027" y="13493"/>
                    <a:pt x="14103" y="14678"/>
                    <a:pt x="13336" y="14713"/>
                  </a:cubicBezTo>
                  <a:lnTo>
                    <a:pt x="9553" y="14922"/>
                  </a:lnTo>
                  <a:cubicBezTo>
                    <a:pt x="9170" y="14974"/>
                    <a:pt x="8821" y="15184"/>
                    <a:pt x="8577" y="15480"/>
                  </a:cubicBezTo>
                  <a:lnTo>
                    <a:pt x="4795" y="19646"/>
                  </a:lnTo>
                  <a:cubicBezTo>
                    <a:pt x="4010" y="20500"/>
                    <a:pt x="3104" y="20378"/>
                    <a:pt x="3261" y="19419"/>
                  </a:cubicBezTo>
                  <a:lnTo>
                    <a:pt x="3975" y="14800"/>
                  </a:lnTo>
                  <a:cubicBezTo>
                    <a:pt x="4045" y="14417"/>
                    <a:pt x="3923" y="14138"/>
                    <a:pt x="3679" y="14033"/>
                  </a:cubicBezTo>
                  <a:lnTo>
                    <a:pt x="629" y="12830"/>
                  </a:lnTo>
                  <a:cubicBezTo>
                    <a:pt x="1" y="12569"/>
                    <a:pt x="332" y="11296"/>
                    <a:pt x="1204" y="10669"/>
                  </a:cubicBezTo>
                  <a:lnTo>
                    <a:pt x="5422" y="7618"/>
                  </a:lnTo>
                  <a:cubicBezTo>
                    <a:pt x="5788" y="7357"/>
                    <a:pt x="6067" y="6991"/>
                    <a:pt x="6224" y="6573"/>
                  </a:cubicBezTo>
                  <a:lnTo>
                    <a:pt x="8124" y="1674"/>
                  </a:lnTo>
                  <a:cubicBezTo>
                    <a:pt x="8507" y="646"/>
                    <a:pt x="9623" y="1"/>
                    <a:pt x="10024" y="559"/>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1615625" y="3235750"/>
              <a:ext cx="453650" cy="512500"/>
            </a:xfrm>
            <a:custGeom>
              <a:avLst/>
              <a:gdLst/>
              <a:ahLst/>
              <a:cxnLst/>
              <a:rect l="l" t="t" r="r" b="b"/>
              <a:pathLst>
                <a:path w="18146" h="20500" fill="none" extrusionOk="0">
                  <a:moveTo>
                    <a:pt x="10023" y="558"/>
                  </a:moveTo>
                  <a:lnTo>
                    <a:pt x="11906" y="3295"/>
                  </a:lnTo>
                  <a:cubicBezTo>
                    <a:pt x="12062" y="3504"/>
                    <a:pt x="12359" y="3556"/>
                    <a:pt x="12707" y="3417"/>
                  </a:cubicBezTo>
                  <a:lnTo>
                    <a:pt x="16926" y="1586"/>
                  </a:lnTo>
                  <a:cubicBezTo>
                    <a:pt x="17797" y="1220"/>
                    <a:pt x="18146" y="2075"/>
                    <a:pt x="17501" y="3068"/>
                  </a:cubicBezTo>
                  <a:lnTo>
                    <a:pt x="14451" y="7792"/>
                  </a:lnTo>
                  <a:cubicBezTo>
                    <a:pt x="14224" y="8123"/>
                    <a:pt x="14119" y="8524"/>
                    <a:pt x="14154" y="8925"/>
                  </a:cubicBezTo>
                  <a:lnTo>
                    <a:pt x="14869" y="12708"/>
                  </a:lnTo>
                  <a:cubicBezTo>
                    <a:pt x="15026" y="13492"/>
                    <a:pt x="14119" y="14660"/>
                    <a:pt x="13335" y="14712"/>
                  </a:cubicBezTo>
                  <a:lnTo>
                    <a:pt x="9552" y="14904"/>
                  </a:lnTo>
                  <a:cubicBezTo>
                    <a:pt x="9169" y="14974"/>
                    <a:pt x="8820" y="15165"/>
                    <a:pt x="8576" y="15479"/>
                  </a:cubicBezTo>
                  <a:lnTo>
                    <a:pt x="4794" y="19645"/>
                  </a:lnTo>
                  <a:cubicBezTo>
                    <a:pt x="4027" y="20499"/>
                    <a:pt x="3103" y="20360"/>
                    <a:pt x="3260" y="19419"/>
                  </a:cubicBezTo>
                  <a:lnTo>
                    <a:pt x="3974" y="14799"/>
                  </a:lnTo>
                  <a:cubicBezTo>
                    <a:pt x="4044" y="14416"/>
                    <a:pt x="3922" y="14120"/>
                    <a:pt x="3678" y="14032"/>
                  </a:cubicBezTo>
                  <a:lnTo>
                    <a:pt x="628" y="12812"/>
                  </a:lnTo>
                  <a:cubicBezTo>
                    <a:pt x="0" y="12568"/>
                    <a:pt x="349" y="11296"/>
                    <a:pt x="1220" y="10668"/>
                  </a:cubicBezTo>
                  <a:lnTo>
                    <a:pt x="5421" y="7618"/>
                  </a:lnTo>
                  <a:cubicBezTo>
                    <a:pt x="5787" y="7339"/>
                    <a:pt x="6066" y="6990"/>
                    <a:pt x="6223" y="6572"/>
                  </a:cubicBezTo>
                  <a:lnTo>
                    <a:pt x="8106" y="1656"/>
                  </a:lnTo>
                  <a:cubicBezTo>
                    <a:pt x="8507" y="645"/>
                    <a:pt x="9622" y="0"/>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2149875" y="2926775"/>
              <a:ext cx="453675" cy="512950"/>
            </a:xfrm>
            <a:custGeom>
              <a:avLst/>
              <a:gdLst/>
              <a:ahLst/>
              <a:cxnLst/>
              <a:rect l="l" t="t" r="r" b="b"/>
              <a:pathLst>
                <a:path w="18147" h="20518" fill="none" extrusionOk="0">
                  <a:moveTo>
                    <a:pt x="10041" y="576"/>
                  </a:moveTo>
                  <a:lnTo>
                    <a:pt x="11924" y="3295"/>
                  </a:lnTo>
                  <a:cubicBezTo>
                    <a:pt x="12081" y="3522"/>
                    <a:pt x="12377" y="3574"/>
                    <a:pt x="12726" y="3417"/>
                  </a:cubicBezTo>
                  <a:lnTo>
                    <a:pt x="16944" y="1604"/>
                  </a:lnTo>
                  <a:cubicBezTo>
                    <a:pt x="17815" y="1221"/>
                    <a:pt x="18147" y="2092"/>
                    <a:pt x="17519" y="3068"/>
                  </a:cubicBezTo>
                  <a:lnTo>
                    <a:pt x="14469" y="7810"/>
                  </a:lnTo>
                  <a:cubicBezTo>
                    <a:pt x="14242" y="8141"/>
                    <a:pt x="14137" y="8524"/>
                    <a:pt x="14172" y="8925"/>
                  </a:cubicBezTo>
                  <a:lnTo>
                    <a:pt x="14887" y="12708"/>
                  </a:lnTo>
                  <a:cubicBezTo>
                    <a:pt x="15044" y="13492"/>
                    <a:pt x="14120" y="14678"/>
                    <a:pt x="13353" y="14730"/>
                  </a:cubicBezTo>
                  <a:lnTo>
                    <a:pt x="9571" y="14922"/>
                  </a:lnTo>
                  <a:cubicBezTo>
                    <a:pt x="9187" y="14974"/>
                    <a:pt x="8838" y="15183"/>
                    <a:pt x="8594" y="15497"/>
                  </a:cubicBezTo>
                  <a:lnTo>
                    <a:pt x="4812" y="19645"/>
                  </a:lnTo>
                  <a:cubicBezTo>
                    <a:pt x="4045" y="20517"/>
                    <a:pt x="3121" y="20378"/>
                    <a:pt x="3278" y="19419"/>
                  </a:cubicBezTo>
                  <a:lnTo>
                    <a:pt x="3993" y="14800"/>
                  </a:lnTo>
                  <a:cubicBezTo>
                    <a:pt x="4062" y="14416"/>
                    <a:pt x="3940" y="14155"/>
                    <a:pt x="3696" y="14033"/>
                  </a:cubicBezTo>
                  <a:lnTo>
                    <a:pt x="646" y="12830"/>
                  </a:lnTo>
                  <a:cubicBezTo>
                    <a:pt x="1" y="12568"/>
                    <a:pt x="349" y="11296"/>
                    <a:pt x="1221" y="10668"/>
                  </a:cubicBezTo>
                  <a:lnTo>
                    <a:pt x="5439" y="7618"/>
                  </a:lnTo>
                  <a:cubicBezTo>
                    <a:pt x="5805" y="7357"/>
                    <a:pt x="6084" y="6990"/>
                    <a:pt x="6241" y="6572"/>
                  </a:cubicBezTo>
                  <a:lnTo>
                    <a:pt x="8124" y="1674"/>
                  </a:lnTo>
                  <a:cubicBezTo>
                    <a:pt x="8525" y="663"/>
                    <a:pt x="9640" y="1"/>
                    <a:pt x="10041"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2685025" y="2617800"/>
              <a:ext cx="453675" cy="512950"/>
            </a:xfrm>
            <a:custGeom>
              <a:avLst/>
              <a:gdLst/>
              <a:ahLst/>
              <a:cxnLst/>
              <a:rect l="l" t="t" r="r" b="b"/>
              <a:pathLst>
                <a:path w="18147" h="20518" fill="none" extrusionOk="0">
                  <a:moveTo>
                    <a:pt x="10023" y="576"/>
                  </a:moveTo>
                  <a:lnTo>
                    <a:pt x="11906" y="3313"/>
                  </a:lnTo>
                  <a:cubicBezTo>
                    <a:pt x="12063" y="3522"/>
                    <a:pt x="12359" y="3574"/>
                    <a:pt x="12708" y="3417"/>
                  </a:cubicBezTo>
                  <a:lnTo>
                    <a:pt x="16926" y="1605"/>
                  </a:lnTo>
                  <a:cubicBezTo>
                    <a:pt x="17798" y="1221"/>
                    <a:pt x="18146" y="2093"/>
                    <a:pt x="17519" y="3069"/>
                  </a:cubicBezTo>
                  <a:lnTo>
                    <a:pt x="14468" y="7810"/>
                  </a:lnTo>
                  <a:cubicBezTo>
                    <a:pt x="14224" y="8141"/>
                    <a:pt x="14120" y="8525"/>
                    <a:pt x="14154" y="8926"/>
                  </a:cubicBezTo>
                  <a:lnTo>
                    <a:pt x="14887" y="12708"/>
                  </a:lnTo>
                  <a:cubicBezTo>
                    <a:pt x="15026" y="13493"/>
                    <a:pt x="14120" y="14678"/>
                    <a:pt x="13335" y="14730"/>
                  </a:cubicBezTo>
                  <a:lnTo>
                    <a:pt x="9570" y="14922"/>
                  </a:lnTo>
                  <a:cubicBezTo>
                    <a:pt x="9169" y="14974"/>
                    <a:pt x="8821" y="15183"/>
                    <a:pt x="8576" y="15497"/>
                  </a:cubicBezTo>
                  <a:lnTo>
                    <a:pt x="4811" y="19663"/>
                  </a:lnTo>
                  <a:cubicBezTo>
                    <a:pt x="4027" y="20517"/>
                    <a:pt x="3120" y="20378"/>
                    <a:pt x="3260" y="19419"/>
                  </a:cubicBezTo>
                  <a:lnTo>
                    <a:pt x="3992" y="14800"/>
                  </a:lnTo>
                  <a:cubicBezTo>
                    <a:pt x="4044" y="14434"/>
                    <a:pt x="3922" y="14138"/>
                    <a:pt x="3678" y="14050"/>
                  </a:cubicBezTo>
                  <a:lnTo>
                    <a:pt x="628" y="12830"/>
                  </a:lnTo>
                  <a:cubicBezTo>
                    <a:pt x="0" y="12586"/>
                    <a:pt x="349" y="11296"/>
                    <a:pt x="1220" y="10669"/>
                  </a:cubicBezTo>
                  <a:lnTo>
                    <a:pt x="5439" y="7618"/>
                  </a:lnTo>
                  <a:cubicBezTo>
                    <a:pt x="5787" y="7357"/>
                    <a:pt x="6066" y="6991"/>
                    <a:pt x="6241" y="6590"/>
                  </a:cubicBezTo>
                  <a:lnTo>
                    <a:pt x="8123" y="1674"/>
                  </a:lnTo>
                  <a:cubicBezTo>
                    <a:pt x="8507" y="663"/>
                    <a:pt x="9640" y="1"/>
                    <a:pt x="10023" y="576"/>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3219725" y="2309275"/>
              <a:ext cx="453225" cy="512500"/>
            </a:xfrm>
            <a:custGeom>
              <a:avLst/>
              <a:gdLst/>
              <a:ahLst/>
              <a:cxnLst/>
              <a:rect l="l" t="t" r="r" b="b"/>
              <a:pathLst>
                <a:path w="18129" h="20500" fill="none" extrusionOk="0">
                  <a:moveTo>
                    <a:pt x="10023" y="558"/>
                  </a:moveTo>
                  <a:lnTo>
                    <a:pt x="11906" y="3295"/>
                  </a:lnTo>
                  <a:cubicBezTo>
                    <a:pt x="12063" y="3504"/>
                    <a:pt x="12359" y="3557"/>
                    <a:pt x="12708" y="3417"/>
                  </a:cubicBezTo>
                  <a:lnTo>
                    <a:pt x="16926" y="1587"/>
                  </a:lnTo>
                  <a:cubicBezTo>
                    <a:pt x="17798" y="1203"/>
                    <a:pt x="18129" y="2075"/>
                    <a:pt x="17501" y="3051"/>
                  </a:cubicBezTo>
                  <a:lnTo>
                    <a:pt x="14451" y="7792"/>
                  </a:lnTo>
                  <a:cubicBezTo>
                    <a:pt x="14224" y="8124"/>
                    <a:pt x="14120" y="8524"/>
                    <a:pt x="14155" y="8908"/>
                  </a:cubicBezTo>
                  <a:lnTo>
                    <a:pt x="14869" y="12708"/>
                  </a:lnTo>
                  <a:cubicBezTo>
                    <a:pt x="15026" y="13475"/>
                    <a:pt x="14102" y="14660"/>
                    <a:pt x="13335" y="14713"/>
                  </a:cubicBezTo>
                  <a:lnTo>
                    <a:pt x="9553" y="14904"/>
                  </a:lnTo>
                  <a:cubicBezTo>
                    <a:pt x="9169" y="14957"/>
                    <a:pt x="8821" y="15166"/>
                    <a:pt x="8577" y="15479"/>
                  </a:cubicBezTo>
                  <a:lnTo>
                    <a:pt x="4794" y="19646"/>
                  </a:lnTo>
                  <a:cubicBezTo>
                    <a:pt x="4027" y="20500"/>
                    <a:pt x="3103" y="20360"/>
                    <a:pt x="3260" y="19401"/>
                  </a:cubicBezTo>
                  <a:lnTo>
                    <a:pt x="3975" y="14782"/>
                  </a:lnTo>
                  <a:cubicBezTo>
                    <a:pt x="4044" y="14416"/>
                    <a:pt x="3922" y="14120"/>
                    <a:pt x="3678" y="14033"/>
                  </a:cubicBezTo>
                  <a:lnTo>
                    <a:pt x="628" y="12813"/>
                  </a:lnTo>
                  <a:cubicBezTo>
                    <a:pt x="0" y="12568"/>
                    <a:pt x="349" y="11296"/>
                    <a:pt x="1221" y="10668"/>
                  </a:cubicBezTo>
                  <a:lnTo>
                    <a:pt x="5439" y="7618"/>
                  </a:lnTo>
                  <a:cubicBezTo>
                    <a:pt x="5788" y="7339"/>
                    <a:pt x="6066" y="6990"/>
                    <a:pt x="6241" y="6572"/>
                  </a:cubicBezTo>
                  <a:lnTo>
                    <a:pt x="8123" y="1674"/>
                  </a:lnTo>
                  <a:cubicBezTo>
                    <a:pt x="8507" y="646"/>
                    <a:pt x="9640" y="1"/>
                    <a:pt x="10023" y="55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517450" y="1328775"/>
              <a:ext cx="3611775" cy="3319350"/>
            </a:xfrm>
            <a:custGeom>
              <a:avLst/>
              <a:gdLst/>
              <a:ahLst/>
              <a:cxnLst/>
              <a:rect l="l" t="t" r="r" b="b"/>
              <a:pathLst>
                <a:path w="144471" h="132774" fill="none" extrusionOk="0">
                  <a:moveTo>
                    <a:pt x="19767" y="124337"/>
                  </a:moveTo>
                  <a:lnTo>
                    <a:pt x="123989" y="64147"/>
                  </a:lnTo>
                  <a:cubicBezTo>
                    <a:pt x="123989" y="64147"/>
                    <a:pt x="144470" y="47274"/>
                    <a:pt x="143163" y="28570"/>
                  </a:cubicBezTo>
                  <a:cubicBezTo>
                    <a:pt x="143163" y="28570"/>
                    <a:pt x="143093" y="14625"/>
                    <a:pt x="124024" y="20029"/>
                  </a:cubicBezTo>
                  <a:cubicBezTo>
                    <a:pt x="124024" y="20029"/>
                    <a:pt x="126882" y="6363"/>
                    <a:pt x="118934" y="3190"/>
                  </a:cubicBezTo>
                  <a:cubicBezTo>
                    <a:pt x="110985" y="0"/>
                    <a:pt x="96535" y="12394"/>
                    <a:pt x="96535" y="12394"/>
                  </a:cubicBezTo>
                  <a:cubicBezTo>
                    <a:pt x="96535" y="12394"/>
                    <a:pt x="92560" y="1831"/>
                    <a:pt x="85257" y="2667"/>
                  </a:cubicBezTo>
                  <a:cubicBezTo>
                    <a:pt x="77935" y="3504"/>
                    <a:pt x="63555" y="7635"/>
                    <a:pt x="51196" y="37181"/>
                  </a:cubicBezTo>
                  <a:cubicBezTo>
                    <a:pt x="51196" y="37181"/>
                    <a:pt x="26234" y="46960"/>
                    <a:pt x="25502" y="71189"/>
                  </a:cubicBezTo>
                  <a:cubicBezTo>
                    <a:pt x="25502" y="71189"/>
                    <a:pt x="0" y="87610"/>
                    <a:pt x="1116" y="109067"/>
                  </a:cubicBezTo>
                  <a:cubicBezTo>
                    <a:pt x="1116" y="109067"/>
                    <a:pt x="733" y="132774"/>
                    <a:pt x="19767" y="124337"/>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220675" y="1143125"/>
              <a:ext cx="3908550" cy="3365125"/>
            </a:xfrm>
            <a:custGeom>
              <a:avLst/>
              <a:gdLst/>
              <a:ahLst/>
              <a:cxnLst/>
              <a:rect l="l" t="t" r="r" b="b"/>
              <a:pathLst>
                <a:path w="156342" h="134605" fill="none" extrusionOk="0">
                  <a:moveTo>
                    <a:pt x="149299" y="27298"/>
                  </a:moveTo>
                  <a:lnTo>
                    <a:pt x="149334" y="27298"/>
                  </a:lnTo>
                  <a:lnTo>
                    <a:pt x="140671" y="21371"/>
                  </a:lnTo>
                  <a:lnTo>
                    <a:pt x="140671" y="21371"/>
                  </a:lnTo>
                  <a:cubicBezTo>
                    <a:pt x="139642" y="20204"/>
                    <a:pt x="138178" y="19175"/>
                    <a:pt x="136139" y="18565"/>
                  </a:cubicBezTo>
                  <a:cubicBezTo>
                    <a:pt x="135668" y="15602"/>
                    <a:pt x="134465" y="12673"/>
                    <a:pt x="131781" y="11122"/>
                  </a:cubicBezTo>
                  <a:lnTo>
                    <a:pt x="131816" y="11104"/>
                  </a:lnTo>
                  <a:lnTo>
                    <a:pt x="120625" y="3330"/>
                  </a:lnTo>
                  <a:cubicBezTo>
                    <a:pt x="120433" y="3191"/>
                    <a:pt x="120259" y="3069"/>
                    <a:pt x="120067" y="2947"/>
                  </a:cubicBezTo>
                  <a:lnTo>
                    <a:pt x="119910" y="2825"/>
                  </a:lnTo>
                  <a:lnTo>
                    <a:pt x="119910" y="2859"/>
                  </a:lnTo>
                  <a:cubicBezTo>
                    <a:pt x="119596" y="2668"/>
                    <a:pt x="119265" y="2493"/>
                    <a:pt x="118934" y="2354"/>
                  </a:cubicBezTo>
                  <a:cubicBezTo>
                    <a:pt x="113077" y="1"/>
                    <a:pt x="103002" y="6659"/>
                    <a:pt x="98452" y="10041"/>
                  </a:cubicBezTo>
                  <a:lnTo>
                    <a:pt x="88639" y="4690"/>
                  </a:lnTo>
                  <a:cubicBezTo>
                    <a:pt x="84961" y="2650"/>
                    <a:pt x="80550" y="2476"/>
                    <a:pt x="76716" y="4202"/>
                  </a:cubicBezTo>
                  <a:cubicBezTo>
                    <a:pt x="69238" y="7636"/>
                    <a:pt x="59720" y="15915"/>
                    <a:pt x="51196" y="36362"/>
                  </a:cubicBezTo>
                  <a:cubicBezTo>
                    <a:pt x="51196" y="36362"/>
                    <a:pt x="26235" y="46141"/>
                    <a:pt x="25503" y="70353"/>
                  </a:cubicBezTo>
                  <a:cubicBezTo>
                    <a:pt x="25503" y="70353"/>
                    <a:pt x="1" y="86773"/>
                    <a:pt x="1116" y="108231"/>
                  </a:cubicBezTo>
                  <a:cubicBezTo>
                    <a:pt x="1116" y="108231"/>
                    <a:pt x="994" y="117156"/>
                    <a:pt x="5282" y="122106"/>
                  </a:cubicBezTo>
                  <a:lnTo>
                    <a:pt x="5282" y="122106"/>
                  </a:lnTo>
                  <a:lnTo>
                    <a:pt x="5300" y="122124"/>
                  </a:lnTo>
                  <a:cubicBezTo>
                    <a:pt x="6259" y="123257"/>
                    <a:pt x="7479" y="124128"/>
                    <a:pt x="8856" y="124686"/>
                  </a:cubicBezTo>
                  <a:lnTo>
                    <a:pt x="18269" y="131484"/>
                  </a:lnTo>
                  <a:lnTo>
                    <a:pt x="18286" y="131449"/>
                  </a:lnTo>
                  <a:cubicBezTo>
                    <a:pt x="21040" y="133768"/>
                    <a:pt x="25224" y="134604"/>
                    <a:pt x="31638" y="131763"/>
                  </a:cubicBezTo>
                  <a:lnTo>
                    <a:pt x="135860" y="71573"/>
                  </a:lnTo>
                  <a:cubicBezTo>
                    <a:pt x="135860" y="71573"/>
                    <a:pt x="156341" y="54700"/>
                    <a:pt x="155034" y="35996"/>
                  </a:cubicBezTo>
                  <a:cubicBezTo>
                    <a:pt x="155034" y="35996"/>
                    <a:pt x="154964" y="29826"/>
                    <a:pt x="149299" y="27298"/>
                  </a:cubicBezTo>
                  <a:close/>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1500575" y="2058700"/>
              <a:ext cx="302875" cy="203100"/>
            </a:xfrm>
            <a:custGeom>
              <a:avLst/>
              <a:gdLst/>
              <a:ahLst/>
              <a:cxnLst/>
              <a:rect l="l" t="t" r="r" b="b"/>
              <a:pathLst>
                <a:path w="12115" h="8124" fill="none" extrusionOk="0">
                  <a:moveTo>
                    <a:pt x="12115" y="8124"/>
                  </a:moveTo>
                  <a:lnTo>
                    <a:pt x="0"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858225" y="2901925"/>
              <a:ext cx="306375" cy="216175"/>
            </a:xfrm>
            <a:custGeom>
              <a:avLst/>
              <a:gdLst/>
              <a:ahLst/>
              <a:cxnLst/>
              <a:rect l="l" t="t" r="r" b="b"/>
              <a:pathLst>
                <a:path w="12255" h="8647" fill="none" extrusionOk="0">
                  <a:moveTo>
                    <a:pt x="12255" y="8647"/>
                  </a:moveTo>
                  <a:lnTo>
                    <a:pt x="1" y="1"/>
                  </a:lnTo>
                </a:path>
              </a:pathLst>
            </a:custGeom>
            <a:noFill/>
            <a:ln w="19050" cap="rnd" cmpd="sng">
              <a:solidFill>
                <a:schemeClr val="lt2"/>
              </a:solidFill>
              <a:prstDash val="solid"/>
              <a:round/>
              <a:headEnd type="none" w="sm" len="sm"/>
              <a:tailEnd type="none" w="sm" len="sm"/>
            </a:ln>
            <a:effectLst>
              <a:outerShdw blurRad="85725" dist="19050" algn="bl" rotWithShape="0">
                <a:schemeClr val="lt2">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30" name="Google Shape;830;p43"/>
          <p:cNvCxnSpPr/>
          <p:nvPr/>
        </p:nvCxnSpPr>
        <p:spPr>
          <a:xfrm rot="-5400000" flipH="1">
            <a:off x="6939821" y="4190298"/>
            <a:ext cx="820200" cy="820200"/>
          </a:xfrm>
          <a:prstGeom prst="bentConnector3">
            <a:avLst>
              <a:gd name="adj1" fmla="val 50000"/>
            </a:avLst>
          </a:prstGeom>
          <a:noFill/>
          <a:ln w="19050" cap="flat" cmpd="sng">
            <a:solidFill>
              <a:schemeClr val="lt1"/>
            </a:solidFill>
            <a:prstDash val="solid"/>
            <a:round/>
            <a:headEnd type="oval" w="med" len="med"/>
            <a:tailEnd type="oval" w="med" len="med"/>
          </a:ln>
          <a:effectLst>
            <a:outerShdw blurRad="85725" dist="19050" algn="bl" rotWithShape="0">
              <a:schemeClr val="lt1">
                <a:alpha val="50000"/>
              </a:schemeClr>
            </a:outerShdw>
          </a:effectLst>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Web3 Architecture Thesis by Slidesgo">
  <a:themeElements>
    <a:clrScheme name="Simple Light">
      <a:dk1>
        <a:srgbClr val="FFFFFF"/>
      </a:dk1>
      <a:lt1>
        <a:srgbClr val="FADD5C"/>
      </a:lt1>
      <a:dk2>
        <a:srgbClr val="40A895"/>
      </a:dk2>
      <a:lt2>
        <a:srgbClr val="D55D7A"/>
      </a:lt2>
      <a:accent1>
        <a:srgbClr val="1E71D8"/>
      </a:accent1>
      <a:accent2>
        <a:srgbClr val="031D41"/>
      </a:accent2>
      <a:accent3>
        <a:srgbClr val="000000"/>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TotalTime>
  <Words>2475</Words>
  <Application>Microsoft Office PowerPoint</Application>
  <PresentationFormat>On-screen Show (16:9)</PresentationFormat>
  <Paragraphs>334</Paragraphs>
  <Slides>50</Slides>
  <Notes>50</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50</vt:i4>
      </vt:variant>
    </vt:vector>
  </HeadingPairs>
  <TitlesOfParts>
    <vt:vector size="64" baseType="lpstr">
      <vt:lpstr>Red Hat Text</vt:lpstr>
      <vt:lpstr>Red Hat Text Light</vt:lpstr>
      <vt:lpstr>Nunito Light</vt:lpstr>
      <vt:lpstr>Bebas Neue</vt:lpstr>
      <vt:lpstr>Calibri</vt:lpstr>
      <vt:lpstr>Proxima Nova</vt:lpstr>
      <vt:lpstr>PT Sans</vt:lpstr>
      <vt:lpstr>Audiowide</vt:lpstr>
      <vt:lpstr>Arial</vt:lpstr>
      <vt:lpstr>Roboto Medium</vt:lpstr>
      <vt:lpstr>Amatic SC</vt:lpstr>
      <vt:lpstr>Roboto Condensed Light</vt:lpstr>
      <vt:lpstr>Web3 Architecture Thesis by Slidesgo</vt:lpstr>
      <vt:lpstr>Slidesgo Final Pages</vt:lpstr>
      <vt:lpstr>The Future of Decentralized Internet</vt:lpstr>
      <vt:lpstr>Welcome To The World Of</vt:lpstr>
      <vt:lpstr>What is Web3?</vt:lpstr>
      <vt:lpstr>The History</vt:lpstr>
      <vt:lpstr>PowerPoint Presentation</vt:lpstr>
      <vt:lpstr>PowerPoint Presentation</vt:lpstr>
      <vt:lpstr>Core Concepts Of Web3</vt:lpstr>
      <vt:lpstr>Decentralization</vt:lpstr>
      <vt:lpstr>Chellenges &amp; Concerns</vt:lpstr>
      <vt:lpstr>Future Trends &amp; Possibillities</vt:lpstr>
      <vt:lpstr>Additional Resources</vt:lpstr>
      <vt:lpstr>THANKS!</vt:lpstr>
      <vt:lpstr>CONTENTS OF THIS TEMPLATE</vt:lpstr>
      <vt:lpstr>MERCURY</vt:lpstr>
      <vt:lpstr>CURRENT SITUATION &amp; PROBLEMS STATEMENT</vt:lpstr>
      <vt:lpstr>THEORETICAL FRAMEWORK</vt:lpstr>
      <vt:lpstr>SCHEDULE</vt:lpstr>
      <vt:lpstr>Conclusion</vt:lpstr>
      <vt:lpstr>METHODOLOGY</vt:lpstr>
      <vt:lpstr>THIS IS A TIMELINE</vt:lpstr>
      <vt:lpstr>A PICTURE ALWAYS REINFORCES THE CONCEPT</vt:lpstr>
      <vt:lpstr>A PICTURE IS WORTH A THOUSAND WORDS</vt:lpstr>
      <vt:lpstr>PHASE A</vt:lpstr>
      <vt:lpstr>ANALYSIS &amp; DEVELOPMENT</vt:lpstr>
      <vt:lpstr>ANALYSIS OF THE RESULTS</vt:lpstr>
      <vt:lpstr>MARS</vt:lpstr>
      <vt:lpstr>MERCURY</vt:lpstr>
      <vt:lpstr>AWESOME  </vt:lpstr>
      <vt:lpstr>BIBLIOGRAPHICAL REFERENCES</vt:lpstr>
      <vt:lpstr>DESKTOP MOCKUP</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Future of the Decentralized Internet</dc:title>
  <cp:lastModifiedBy>Saad Khatri</cp:lastModifiedBy>
  <cp:revision>32</cp:revision>
  <dcterms:modified xsi:type="dcterms:W3CDTF">2023-09-16T21:36:57Z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2023-09-04T14:49:00Z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bda9d345-456f-4e6c-a259-dd57ab599cb4</vt:lpwstr>
  </property>
  <property fmtid="{D5CDD505-2E9C-101B-9397-08002B2CF9AE}" pid="7" name="MSIP_Label_defa4170-0d19-0005-0004-bc88714345d2_ActionId">
    <vt:lpwstr>a441a750-a44a-488c-86c8-0533ed895030</vt:lpwstr>
  </property>
  <property fmtid="{D5CDD505-2E9C-101B-9397-08002B2CF9AE}" pid="8" name="MSIP_Label_defa4170-0d19-0005-0004-bc88714345d2_ContentBits">
    <vt:lpwstr>0</vt:lpwstr>
  </property>
</Properties>
</file>

<file path=docProps/thumbnail.jpeg>
</file>